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0"/>
  </p:notesMasterIdLst>
  <p:sldIdLst>
    <p:sldId id="256" r:id="rId3"/>
    <p:sldId id="257" r:id="rId4"/>
    <p:sldId id="258" r:id="rId5"/>
    <p:sldId id="259" r:id="rId6"/>
    <p:sldId id="289" r:id="rId7"/>
    <p:sldId id="260" r:id="rId8"/>
    <p:sldId id="310" r:id="rId9"/>
    <p:sldId id="311" r:id="rId10"/>
    <p:sldId id="312" r:id="rId11"/>
    <p:sldId id="266" r:id="rId12"/>
    <p:sldId id="264" r:id="rId13"/>
    <p:sldId id="265" r:id="rId14"/>
    <p:sldId id="267" r:id="rId15"/>
    <p:sldId id="278" r:id="rId16"/>
    <p:sldId id="268" r:id="rId17"/>
    <p:sldId id="269" r:id="rId18"/>
    <p:sldId id="270" r:id="rId19"/>
    <p:sldId id="271" r:id="rId20"/>
    <p:sldId id="272" r:id="rId21"/>
    <p:sldId id="288" r:id="rId22"/>
    <p:sldId id="262" r:id="rId23"/>
    <p:sldId id="263" r:id="rId24"/>
    <p:sldId id="273" r:id="rId25"/>
    <p:sldId id="274" r:id="rId26"/>
    <p:sldId id="275" r:id="rId27"/>
    <p:sldId id="276" r:id="rId28"/>
    <p:sldId id="309" r:id="rId29"/>
  </p:sldIdLst>
  <p:sldSz cx="24384000" cy="13716000"/>
  <p:notesSz cx="6858000" cy="9144000"/>
  <p:custDataLst>
    <p:tags r:id="rId31"/>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Style>
        <a:tcBdr/>
        <a:fill>
          <a:solidFill>
            <a:srgbClr val="D9D5CA"/>
          </a:solidFill>
        </a:fill>
      </a:tcStyle>
    </a:band2H>
    <a:firstCol>
      <a:tcTxStyle b="on">
        <a:font>
          <a:latin typeface="Avenir Next Regular"/>
          <a:ea typeface="Avenir Next Regular"/>
          <a:cs typeface="Avenir Next Regular"/>
        </a:font>
        <a:srgbClr val="4A4A4B"/>
      </a:tcTxStyle>
      <a:tcStyle>
        <a:tcBdr>
          <a:left>
            <a:ln w="12700" cap="flat">
              <a:noFill/>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noFill/>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noFill/>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wholeTbl>
      <a:tcTxStyle>
        <a:font>
          <a:latin typeface="Avenir Next Regular"/>
          <a:ea typeface="Avenir Next Regular"/>
          <a:cs typeface="Avenir Next Regular"/>
        </a:font>
        <a:srgbClr val="000000"/>
      </a:tcTxStyle>
      <a:tcStyle>
        <a:tcBdr>
          <a:left>
            <a:ln w="12700" cap="flat">
              <a:solidFill>
                <a:schemeClr val="accent1">
                  <a:hueOff val="420094"/>
                  <a:satOff val="-1458"/>
                  <a:lumOff val="-19132"/>
                </a:schemeClr>
              </a:solidFill>
              <a:prstDash val="solid"/>
              <a:miter lim="400000"/>
            </a:ln>
          </a:left>
          <a:right>
            <a:ln w="12700" cap="flat">
              <a:solidFill>
                <a:schemeClr val="accent1">
                  <a:hueOff val="420094"/>
                  <a:satOff val="-1458"/>
                  <a:lumOff val="-19132"/>
                </a:schemeClr>
              </a:solidFill>
              <a:prstDash val="solid"/>
              <a:miter lim="400000"/>
            </a:ln>
          </a:right>
          <a:top>
            <a:ln w="12700" cap="flat">
              <a:solidFill>
                <a:schemeClr val="accent1">
                  <a:hueOff val="420094"/>
                  <a:satOff val="-1458"/>
                  <a:lumOff val="-19132"/>
                </a:schemeClr>
              </a:solidFill>
              <a:prstDash val="solid"/>
              <a:miter lim="400000"/>
            </a:ln>
          </a:top>
          <a:bottom>
            <a:ln w="12700" cap="flat">
              <a:solidFill>
                <a:schemeClr val="accent1">
                  <a:hueOff val="420094"/>
                  <a:satOff val="-1458"/>
                  <a:lumOff val="-19132"/>
                </a:schemeClr>
              </a:solidFill>
              <a:prstDash val="solid"/>
              <a:miter lim="400000"/>
            </a:ln>
          </a:bottom>
          <a:insideH>
            <a:ln w="12700" cap="flat">
              <a:solidFill>
                <a:schemeClr val="accent1">
                  <a:hueOff val="420094"/>
                  <a:satOff val="-1458"/>
                  <a:lumOff val="-19132"/>
                </a:schemeClr>
              </a:solidFill>
              <a:prstDash val="solid"/>
              <a:miter lim="400000"/>
            </a:ln>
          </a:insideH>
          <a:insideV>
            <a:ln w="12700" cap="flat">
              <a:solidFill>
                <a:schemeClr val="accent1">
                  <a:hueOff val="420094"/>
                  <a:satOff val="-1458"/>
                  <a:lumOff val="-19132"/>
                </a:schemeClr>
              </a:solidFill>
              <a:prstDash val="solid"/>
              <a:miter lim="400000"/>
            </a:ln>
          </a:insideV>
        </a:tcBdr>
        <a:fill>
          <a:noFill/>
        </a:fill>
      </a:tcStyle>
    </a:wholeTbl>
    <a:band2H>
      <a:tcStyle>
        <a:tcBdr/>
        <a:fill>
          <a:solidFill>
            <a:srgbClr val="D9D5CA"/>
          </a:solidFill>
        </a:fill>
      </a:tcStyle>
    </a:band2H>
    <a:firstCol>
      <a:tcTxStyle b="on">
        <a:font>
          <a:latin typeface="Avenir Next Regular"/>
          <a:ea typeface="Avenir Next Regular"/>
          <a:cs typeface="Avenir Next Regular"/>
        </a:font>
        <a:srgbClr val="FFFFFF"/>
      </a:tcTxStyle>
      <a:tcStyle>
        <a:tcBdr>
          <a:left>
            <a:ln w="12700" cap="flat">
              <a:noFill/>
              <a:miter lim="400000"/>
            </a:ln>
          </a:left>
          <a:right>
            <a:ln w="25400" cap="flat">
              <a:solidFill>
                <a:schemeClr val="accent1">
                  <a:hueOff val="420094"/>
                  <a:satOff val="-1458"/>
                  <a:lumOff val="-19132"/>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a:font>
          <a:latin typeface="Avenir Next Medium"/>
          <a:ea typeface="Avenir Next Medium"/>
          <a:cs typeface="Avenir Next Medium"/>
        </a:font>
        <a:srgbClr val="000000"/>
      </a:tcTxStyle>
      <a:tcStyle>
        <a:tcBdr>
          <a:left>
            <a:ln w="12700" cap="flat">
              <a:solidFill>
                <a:schemeClr val="accent1">
                  <a:hueOff val="420094"/>
                  <a:satOff val="-1458"/>
                  <a:lumOff val="-19132"/>
                </a:schemeClr>
              </a:solidFill>
              <a:prstDash val="solid"/>
              <a:miter lim="400000"/>
            </a:ln>
          </a:left>
          <a:right>
            <a:ln w="12700" cap="flat">
              <a:solidFill>
                <a:schemeClr val="accent1">
                  <a:hueOff val="420094"/>
                  <a:satOff val="-1458"/>
                  <a:lumOff val="-19132"/>
                </a:schemeClr>
              </a:solidFill>
              <a:prstDash val="solid"/>
              <a:miter lim="400000"/>
            </a:ln>
          </a:right>
          <a:top>
            <a:ln w="25400" cap="flat">
              <a:solidFill>
                <a:schemeClr val="accent1">
                  <a:hueOff val="420094"/>
                  <a:satOff val="-1458"/>
                  <a:lumOff val="-19132"/>
                </a:schemeClr>
              </a:solidFill>
              <a:prstDash val="solid"/>
              <a:miter lim="400000"/>
            </a:ln>
          </a:top>
          <a:bottom>
            <a:ln w="12700" cap="flat">
              <a:noFill/>
              <a:miter lim="400000"/>
            </a:ln>
          </a:bottom>
          <a:insideH>
            <a:ln w="12700" cap="flat">
              <a:solidFill>
                <a:schemeClr val="accent1">
                  <a:hueOff val="420094"/>
                  <a:satOff val="-1458"/>
                  <a:lumOff val="-19132"/>
                </a:schemeClr>
              </a:solidFill>
              <a:prstDash val="solid"/>
              <a:miter lim="400000"/>
            </a:ln>
          </a:insideH>
          <a:insideV>
            <a:ln w="12700" cap="flat">
              <a:solidFill>
                <a:schemeClr val="accent1">
                  <a:hueOff val="420094"/>
                  <a:satOff val="-1458"/>
                  <a:lumOff val="-19132"/>
                </a:schemeClr>
              </a:solidFill>
              <a:prstDash val="solid"/>
              <a:miter lim="400000"/>
            </a:ln>
          </a:insideV>
        </a:tcBdr>
        <a:fill>
          <a:noFill/>
        </a:fill>
      </a:tcStyle>
    </a:lastRow>
    <a:firstRow>
      <a:tcTxStyle b="on">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noFill/>
              <a:miter lim="400000"/>
            </a:ln>
          </a:top>
          <a:bottom>
            <a:ln w="25400" cap="flat">
              <a:solidFill>
                <a:schemeClr val="accent1">
                  <a:hueOff val="420094"/>
                  <a:satOff val="-1458"/>
                  <a:lumOff val="-19132"/>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32DB9397-C228-4A0E-8FF1-425968B2AC06}" type="datetime1">
              <a:rPr lang="zh-CN" altLang="en-US" smtClean="0"/>
              <a:t>2023/9/27</a:t>
            </a:fld>
            <a:endParaRPr lang="zh-CN" altLang="en-US" sz="1200"/>
          </a:p>
        </p:txBody>
      </p:sp>
      <p:sp>
        <p:nvSpPr>
          <p:cNvPr id="5" name="灯片编号占位符 4"/>
          <p:cNvSpPr>
            <a:spLocks noGrp="1"/>
          </p:cNvSpPr>
          <p:nvPr>
            <p:ph type="sldNum" sz="quarter" idx="11"/>
          </p:nvPr>
        </p:nvSpPr>
        <p:spPr/>
        <p:txBody>
          <a:bodyPr/>
          <a:lstStyle/>
          <a:p>
            <a:fld id="{2F4EC6B0-DE01-4C8F-AF50-0F34C30B9812}" type="slidenum">
              <a:rPr lang="zh-CN" altLang="en-US" smtClean="0"/>
              <a:t>5</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3" name="作者和日期"/>
          <p:cNvSpPr txBox="1">
            <a:spLocks noGrp="1"/>
          </p:cNvSpPr>
          <p:nvPr>
            <p:ph type="body" sz="quarter" idx="21" hasCustomPrompt="1"/>
          </p:nvPr>
        </p:nvSpPr>
        <p:spPr>
          <a:xfrm>
            <a:off x="1727200" y="1003300"/>
            <a:ext cx="20929600" cy="482600"/>
          </a:xfrm>
          <a:prstGeom prst="rect">
            <a:avLst/>
          </a:prstGeom>
        </p:spPr>
        <p:txBody>
          <a:bodyPr anchor="ctr"/>
          <a:lstStyle>
            <a:lvl1pPr defTabSz="685800">
              <a:lnSpc>
                <a:spcPct val="100000"/>
              </a:lnSpc>
              <a:defRPr sz="2000" b="1" cap="all" spc="0">
                <a:solidFill>
                  <a:srgbClr val="227AAF"/>
                </a:solidFill>
              </a:defRPr>
            </a:lvl1pPr>
          </a:lstStyle>
          <a:p>
            <a:r>
              <a:t>作者和日期</a:t>
            </a:r>
          </a:p>
        </p:txBody>
      </p:sp>
      <p:sp>
        <p:nvSpPr>
          <p:cNvPr id="14" name="演示文稿标题"/>
          <p:cNvSpPr txBox="1">
            <a:spLocks noGrp="1"/>
          </p:cNvSpPr>
          <p:nvPr>
            <p:ph type="title" hasCustomPrompt="1"/>
          </p:nvPr>
        </p:nvSpPr>
        <p:spPr>
          <a:prstGeom prst="rect">
            <a:avLst/>
          </a:prstGeom>
        </p:spPr>
        <p:txBody>
          <a:bodyPr/>
          <a:lstStyle/>
          <a:p>
            <a:r>
              <a:t>演示文稿标题</a:t>
            </a:r>
          </a:p>
        </p:txBody>
      </p:sp>
      <p:sp>
        <p:nvSpPr>
          <p:cNvPr id="15" name="正文级别 1…"/>
          <p:cNvSpPr txBox="1">
            <a:spLocks noGrp="1"/>
          </p:cNvSpPr>
          <p:nvPr>
            <p:ph type="body" sz="quarter" idx="1" hasCustomPrompt="1"/>
          </p:nvPr>
        </p:nvSpPr>
        <p:spPr>
          <a:prstGeom prst="rect">
            <a:avLst/>
          </a:prstGeom>
        </p:spPr>
        <p:txBody>
          <a:bodyPr/>
          <a:lstStyle/>
          <a:p>
            <a:r>
              <a:t>演示文稿副标题</a:t>
            </a:r>
          </a:p>
          <a:p>
            <a:pPr lvl="1"/>
            <a:endParaRPr/>
          </a:p>
          <a:p>
            <a:pPr lvl="2"/>
            <a:endParaRPr/>
          </a:p>
          <a:p>
            <a:pPr lvl="3"/>
            <a:endParaRPr/>
          </a:p>
          <a:p>
            <a:pPr lvl="4"/>
            <a:endParaRPr/>
          </a:p>
        </p:txBody>
      </p:sp>
      <p:sp>
        <p:nvSpPr>
          <p:cNvPr id="1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108" name="正文级别 1…"/>
          <p:cNvSpPr txBox="1">
            <a:spLocks noGrp="1"/>
          </p:cNvSpPr>
          <p:nvPr>
            <p:ph type="body" sz="quarter" idx="1" hasCustomPrompt="1"/>
          </p:nvPr>
        </p:nvSpPr>
        <p:spPr>
          <a:xfrm>
            <a:off x="1727200" y="5281886"/>
            <a:ext cx="20929600" cy="3136901"/>
          </a:xfrm>
          <a:prstGeom prst="rect">
            <a:avLst/>
          </a:prstGeom>
        </p:spPr>
        <p:txBody>
          <a:bodyPr anchor="ctr"/>
          <a:lstStyle>
            <a:lvl1pPr>
              <a:lnSpc>
                <a:spcPct val="80000"/>
              </a:lnSpc>
              <a:defRPr sz="8600" spc="-86">
                <a:solidFill>
                  <a:srgbClr val="4A4A4A"/>
                </a:solidFill>
                <a:latin typeface="Publico Headline Roman"/>
                <a:ea typeface="Publico Headline Roman"/>
                <a:cs typeface="Publico Headline Roman"/>
                <a:sym typeface="Publico Headline Roman"/>
              </a:defRPr>
            </a:lvl1pPr>
            <a:lvl2pPr>
              <a:lnSpc>
                <a:spcPct val="80000"/>
              </a:lnSpc>
              <a:defRPr sz="8600" spc="-86">
                <a:solidFill>
                  <a:srgbClr val="4A4A4A"/>
                </a:solidFill>
                <a:latin typeface="Publico Headline Roman"/>
                <a:ea typeface="Publico Headline Roman"/>
                <a:cs typeface="Publico Headline Roman"/>
                <a:sym typeface="Publico Headline Roman"/>
              </a:defRPr>
            </a:lvl2pPr>
            <a:lvl3pPr>
              <a:lnSpc>
                <a:spcPct val="80000"/>
              </a:lnSpc>
              <a:defRPr sz="8600" spc="-86">
                <a:solidFill>
                  <a:srgbClr val="4A4A4A"/>
                </a:solidFill>
                <a:latin typeface="Publico Headline Roman"/>
                <a:ea typeface="Publico Headline Roman"/>
                <a:cs typeface="Publico Headline Roman"/>
                <a:sym typeface="Publico Headline Roman"/>
              </a:defRPr>
            </a:lvl3pPr>
            <a:lvl4pPr>
              <a:lnSpc>
                <a:spcPct val="80000"/>
              </a:lnSpc>
              <a:defRPr sz="8600" spc="-86">
                <a:solidFill>
                  <a:srgbClr val="4A4A4A"/>
                </a:solidFill>
                <a:latin typeface="Publico Headline Roman"/>
                <a:ea typeface="Publico Headline Roman"/>
                <a:cs typeface="Publico Headline Roman"/>
                <a:sym typeface="Publico Headline Roman"/>
              </a:defRPr>
            </a:lvl4pPr>
            <a:lvl5pPr>
              <a:lnSpc>
                <a:spcPct val="80000"/>
              </a:lnSpc>
              <a:defRPr sz="8600" spc="-86">
                <a:solidFill>
                  <a:srgbClr val="4A4A4A"/>
                </a:solidFill>
                <a:latin typeface="Publico Headline Roman"/>
                <a:ea typeface="Publico Headline Roman"/>
                <a:cs typeface="Publico Headline Roman"/>
                <a:sym typeface="Publico Headline Roman"/>
              </a:defRPr>
            </a:lvl5pPr>
          </a:lstStyle>
          <a:p>
            <a:r>
              <a:t>说明</a:t>
            </a:r>
          </a:p>
          <a:p>
            <a:pPr lvl="1"/>
            <a:endParaRPr/>
          </a:p>
          <a:p>
            <a:pPr lvl="2"/>
            <a:endParaRPr/>
          </a:p>
          <a:p>
            <a:pPr lvl="3"/>
            <a:endParaRPr/>
          </a:p>
          <a:p>
            <a:pPr lvl="4"/>
            <a:endParaRPr/>
          </a:p>
        </p:txBody>
      </p:sp>
      <p:sp>
        <p:nvSpPr>
          <p:cNvPr id="109"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显著事实">
    <p:bg>
      <p:bgPr>
        <a:solidFill>
          <a:srgbClr val="227AAF"/>
        </a:solidFill>
        <a:effectLst/>
      </p:bgPr>
    </p:bg>
    <p:spTree>
      <p:nvGrpSpPr>
        <p:cNvPr id="1" name=""/>
        <p:cNvGrpSpPr/>
        <p:nvPr/>
      </p:nvGrpSpPr>
      <p:grpSpPr>
        <a:xfrm>
          <a:off x="0" y="0"/>
          <a:ext cx="0" cy="0"/>
          <a:chOff x="0" y="0"/>
          <a:chExt cx="0" cy="0"/>
        </a:xfrm>
      </p:grpSpPr>
      <p:sp>
        <p:nvSpPr>
          <p:cNvPr id="116" name="事实信息"/>
          <p:cNvSpPr txBox="1">
            <a:spLocks noGrp="1"/>
          </p:cNvSpPr>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r>
              <a:t>事实信息</a:t>
            </a:r>
          </a:p>
        </p:txBody>
      </p:sp>
      <p:sp>
        <p:nvSpPr>
          <p:cNvPr id="117" name="直线"/>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118" name="直线"/>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119" name="正文级别 1…"/>
          <p:cNvSpPr txBox="1">
            <a:spLocks noGrp="1"/>
          </p:cNvSpPr>
          <p:nvPr>
            <p:ph type="body" idx="1" hasCustomPrompt="1"/>
          </p:nvPr>
        </p:nvSpPr>
        <p:spPr>
          <a:xfrm>
            <a:off x="1727200" y="1098623"/>
            <a:ext cx="20929600" cy="7461177"/>
          </a:xfrm>
          <a:prstGeom prst="rect">
            <a:avLst/>
          </a:prstGeom>
        </p:spPr>
        <p:txBody>
          <a:bodyPr anchor="b"/>
          <a:lstStyle>
            <a:lvl1pPr>
              <a:lnSpc>
                <a:spcPct val="70000"/>
              </a:lnSpc>
              <a:defRPr sz="30000" spc="-300">
                <a:solidFill>
                  <a:srgbClr val="FFFFFF"/>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vl2pPr>
              <a:lnSpc>
                <a:spcPct val="70000"/>
              </a:lnSpc>
              <a:defRPr sz="30000" spc="-300">
                <a:solidFill>
                  <a:srgbClr val="FFFFFF"/>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2pPr>
            <a:lvl3pPr>
              <a:lnSpc>
                <a:spcPct val="70000"/>
              </a:lnSpc>
              <a:defRPr sz="30000" spc="-300">
                <a:solidFill>
                  <a:srgbClr val="FFFFFF"/>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3pPr>
            <a:lvl4pPr>
              <a:lnSpc>
                <a:spcPct val="70000"/>
              </a:lnSpc>
              <a:defRPr sz="30000" spc="-300">
                <a:solidFill>
                  <a:srgbClr val="FFFFFF"/>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4pPr>
            <a:lvl5pPr>
              <a:lnSpc>
                <a:spcPct val="70000"/>
              </a:lnSpc>
              <a:defRPr sz="30000" spc="-300">
                <a:solidFill>
                  <a:srgbClr val="FFFFFF"/>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5pPr>
          </a:lstStyle>
          <a:p>
            <a:r>
              <a:t>100%</a:t>
            </a:r>
          </a:p>
          <a:p>
            <a:pPr lvl="1"/>
            <a:endParaRPr/>
          </a:p>
          <a:p>
            <a:pPr lvl="2"/>
            <a:endParaRPr/>
          </a:p>
          <a:p>
            <a:pPr lvl="3"/>
            <a:endParaRPr/>
          </a:p>
          <a:p>
            <a:pPr lvl="4"/>
            <a:endParaRPr/>
          </a:p>
        </p:txBody>
      </p:sp>
      <p:sp>
        <p:nvSpPr>
          <p:cNvPr id="120" name="幻灯片编号"/>
          <p:cNvSpPr txBox="1">
            <a:spLocks noGrp="1"/>
          </p:cNvSpPr>
          <p:nvPr>
            <p:ph type="sldNum" sz="quarter" idx="2"/>
          </p:nvPr>
        </p:nvSpPr>
        <p:spPr>
          <a:xfrm>
            <a:off x="12001500" y="13030199"/>
            <a:ext cx="386335" cy="419101"/>
          </a:xfrm>
          <a:prstGeom prst="rect">
            <a:avLst/>
          </a:prstGeom>
        </p:spPr>
        <p:txBody>
          <a:bodyPr/>
          <a:lstStyle>
            <a:lvl1pPr>
              <a:defRPr>
                <a:solidFill>
                  <a:srgbClr val="F0EBE0"/>
                </a:solidFill>
              </a:defRPr>
            </a:lvl1p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引文">
    <p:spTree>
      <p:nvGrpSpPr>
        <p:cNvPr id="1" name=""/>
        <p:cNvGrpSpPr/>
        <p:nvPr/>
      </p:nvGrpSpPr>
      <p:grpSpPr>
        <a:xfrm>
          <a:off x="0" y="0"/>
          <a:ext cx="0" cy="0"/>
          <a:chOff x="0" y="0"/>
          <a:chExt cx="0" cy="0"/>
        </a:xfrm>
      </p:grpSpPr>
      <p:sp>
        <p:nvSpPr>
          <p:cNvPr id="127" name="日落时从海港望去的丹麦皇家剧场（哥本哈根的现代海滨建筑）"/>
          <p:cNvSpPr>
            <a:spLocks noGrp="1"/>
          </p:cNvSpPr>
          <p:nvPr>
            <p:ph type="pic" idx="21"/>
          </p:nvPr>
        </p:nvSpPr>
        <p:spPr>
          <a:xfrm>
            <a:off x="-25400" y="-5359400"/>
            <a:ext cx="24422100" cy="24422100"/>
          </a:xfrm>
          <a:prstGeom prst="rect">
            <a:avLst/>
          </a:prstGeom>
        </p:spPr>
        <p:txBody>
          <a:bodyPr lIns="91439" tIns="45719" rIns="91439" bIns="45719">
            <a:noAutofit/>
          </a:bodyPr>
          <a:lstStyle/>
          <a:p>
            <a:endParaRPr/>
          </a:p>
        </p:txBody>
      </p:sp>
      <p:sp>
        <p:nvSpPr>
          <p:cNvPr id="128" name="正文级别 1…"/>
          <p:cNvSpPr txBox="1">
            <a:spLocks noGrp="1"/>
          </p:cNvSpPr>
          <p:nvPr>
            <p:ph type="body" sz="quarter" idx="1" hasCustomPrompt="1"/>
          </p:nvPr>
        </p:nvSpPr>
        <p:spPr>
          <a:xfrm>
            <a:off x="1409700" y="2119884"/>
            <a:ext cx="10775585" cy="1936416"/>
          </a:xfrm>
          <a:prstGeom prst="rect">
            <a:avLst/>
          </a:prstGeom>
        </p:spPr>
        <p:txBody>
          <a:bodyPr/>
          <a:lstStyle>
            <a:lvl1pPr>
              <a:defRPr sz="5800" spc="-58">
                <a:solidFill>
                  <a:srgbClr val="247AB0"/>
                </a:solidFill>
                <a:latin typeface="Publico Headline Roman"/>
                <a:ea typeface="Publico Headline Roman"/>
                <a:cs typeface="Publico Headline Roman"/>
                <a:sym typeface="Publico Headline Roman"/>
              </a:defRPr>
            </a:lvl1pPr>
            <a:lvl2pPr>
              <a:defRPr sz="5800" spc="-58">
                <a:solidFill>
                  <a:srgbClr val="247AB0"/>
                </a:solidFill>
                <a:latin typeface="Publico Headline Roman"/>
                <a:ea typeface="Publico Headline Roman"/>
                <a:cs typeface="Publico Headline Roman"/>
                <a:sym typeface="Publico Headline Roman"/>
              </a:defRPr>
            </a:lvl2pPr>
            <a:lvl3pPr>
              <a:defRPr sz="5800" spc="-58">
                <a:solidFill>
                  <a:srgbClr val="247AB0"/>
                </a:solidFill>
                <a:latin typeface="Publico Headline Roman"/>
                <a:ea typeface="Publico Headline Roman"/>
                <a:cs typeface="Publico Headline Roman"/>
                <a:sym typeface="Publico Headline Roman"/>
              </a:defRPr>
            </a:lvl3pPr>
            <a:lvl4pPr>
              <a:defRPr sz="5800" spc="-58">
                <a:solidFill>
                  <a:srgbClr val="247AB0"/>
                </a:solidFill>
                <a:latin typeface="Publico Headline Roman"/>
                <a:ea typeface="Publico Headline Roman"/>
                <a:cs typeface="Publico Headline Roman"/>
                <a:sym typeface="Publico Headline Roman"/>
              </a:defRPr>
            </a:lvl4pPr>
            <a:lvl5pPr>
              <a:defRPr sz="5800" spc="-58">
                <a:solidFill>
                  <a:srgbClr val="247AB0"/>
                </a:solidFill>
                <a:latin typeface="Publico Headline Roman"/>
                <a:ea typeface="Publico Headline Roman"/>
                <a:cs typeface="Publico Headline Roman"/>
                <a:sym typeface="Publico Headline Roman"/>
              </a:defRPr>
            </a:lvl5pPr>
          </a:lstStyle>
          <a:p>
            <a:r>
              <a:t>“著名引文”</a:t>
            </a:r>
          </a:p>
          <a:p>
            <a:pPr lvl="1"/>
            <a:endParaRPr/>
          </a:p>
          <a:p>
            <a:pPr lvl="2"/>
            <a:endParaRPr/>
          </a:p>
          <a:p>
            <a:pPr lvl="3"/>
            <a:endParaRPr/>
          </a:p>
          <a:p>
            <a:pPr lvl="4"/>
            <a:endParaRPr/>
          </a:p>
        </p:txBody>
      </p:sp>
      <p:sp>
        <p:nvSpPr>
          <p:cNvPr id="129" name="直线"/>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130" name="直线"/>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131" name="属性"/>
          <p:cNvSpPr txBox="1">
            <a:spLocks noGrp="1"/>
          </p:cNvSpPr>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spc="0">
                <a:solidFill>
                  <a:srgbClr val="227AAF"/>
                </a:solidFill>
                <a:latin typeface="Publico Text Semibold"/>
                <a:ea typeface="Publico Text Semibold"/>
                <a:cs typeface="Publico Text Semibold"/>
                <a:sym typeface="Publico Text Semibold"/>
              </a:defRPr>
            </a:lvl1pPr>
          </a:lstStyle>
          <a:p>
            <a:r>
              <a:t>属性</a:t>
            </a:r>
          </a:p>
        </p:txBody>
      </p:sp>
      <p:sp>
        <p:nvSpPr>
          <p:cNvPr id="132"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39" name="日落时从海港望去的丹麦皇家剧场（哥本哈根的现代海滨建筑）"/>
          <p:cNvSpPr>
            <a:spLocks noGrp="1"/>
          </p:cNvSpPr>
          <p:nvPr>
            <p:ph type="pic" sz="quarter" idx="21"/>
          </p:nvPr>
        </p:nvSpPr>
        <p:spPr>
          <a:xfrm>
            <a:off x="14727242" y="5618197"/>
            <a:ext cx="7877462" cy="7877463"/>
          </a:xfrm>
          <a:prstGeom prst="rect">
            <a:avLst/>
          </a:prstGeom>
        </p:spPr>
        <p:txBody>
          <a:bodyPr lIns="91439" tIns="45719" rIns="91439" bIns="45719">
            <a:noAutofit/>
          </a:bodyPr>
          <a:lstStyle/>
          <a:p>
            <a:endParaRPr/>
          </a:p>
        </p:txBody>
      </p:sp>
      <p:sp>
        <p:nvSpPr>
          <p:cNvPr id="140" name="夜晚灯火通明的“黑钻”（哥本哈根丹麦皇家图书馆的现代海滨延伸建筑）"/>
          <p:cNvSpPr>
            <a:spLocks noGrp="1"/>
          </p:cNvSpPr>
          <p:nvPr>
            <p:ph type="pic" sz="quarter" idx="22"/>
          </p:nvPr>
        </p:nvSpPr>
        <p:spPr>
          <a:xfrm>
            <a:off x="14700215" y="1511300"/>
            <a:ext cx="7943851" cy="5295900"/>
          </a:xfrm>
          <a:prstGeom prst="rect">
            <a:avLst/>
          </a:prstGeom>
        </p:spPr>
        <p:txBody>
          <a:bodyPr lIns="91439" tIns="45719" rIns="91439" bIns="45719">
            <a:noAutofit/>
          </a:bodyPr>
          <a:lstStyle/>
          <a:p>
            <a:endParaRPr/>
          </a:p>
        </p:txBody>
      </p:sp>
      <p:sp>
        <p:nvSpPr>
          <p:cNvPr id="141" name="日落时水上的悬索桥"/>
          <p:cNvSpPr>
            <a:spLocks noGrp="1"/>
          </p:cNvSpPr>
          <p:nvPr>
            <p:ph type="pic" idx="23"/>
          </p:nvPr>
        </p:nvSpPr>
        <p:spPr>
          <a:xfrm>
            <a:off x="1778000" y="1346200"/>
            <a:ext cx="12852400" cy="11016343"/>
          </a:xfrm>
          <a:prstGeom prst="rect">
            <a:avLst/>
          </a:prstGeom>
        </p:spPr>
        <p:txBody>
          <a:bodyPr lIns="91439" tIns="45719" rIns="91439" bIns="45719">
            <a:noAutofit/>
          </a:bodyPr>
          <a:lstStyle/>
          <a:p>
            <a:endParaRPr/>
          </a:p>
        </p:txBody>
      </p:sp>
      <p:sp>
        <p:nvSpPr>
          <p:cNvPr id="142"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49" name="哥本哈根五连环桥的航拍照片，一座由五个圆形平台组成的现代人行桥"/>
          <p:cNvSpPr>
            <a:spLocks noGrp="1"/>
          </p:cNvSpPr>
          <p:nvPr>
            <p:ph type="pic" idx="21"/>
          </p:nvPr>
        </p:nvSpPr>
        <p:spPr>
          <a:xfrm>
            <a:off x="1727200" y="-1422400"/>
            <a:ext cx="21310600" cy="15989300"/>
          </a:xfrm>
          <a:prstGeom prst="rect">
            <a:avLst/>
          </a:prstGeom>
        </p:spPr>
        <p:txBody>
          <a:bodyPr lIns="91439" tIns="45719" rIns="91439" bIns="45719">
            <a:noAutofit/>
          </a:bodyPr>
          <a:lstStyle/>
          <a:p>
            <a:endParaRPr/>
          </a:p>
        </p:txBody>
      </p:sp>
      <p:sp>
        <p:nvSpPr>
          <p:cNvPr id="150"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57"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2023/9/27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5"/>
          <p:cNvSpPr/>
          <p:nvPr/>
        </p:nvSpPr>
        <p:spPr>
          <a:xfrm>
            <a:off x="6096000" y="3428999"/>
            <a:ext cx="12192000" cy="4698609"/>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矩形 8"/>
          <p:cNvSpPr/>
          <p:nvPr/>
        </p:nvSpPr>
        <p:spPr>
          <a:xfrm>
            <a:off x="10579440" y="9210589"/>
            <a:ext cx="3288619" cy="44138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1488709" y="7392568"/>
            <a:ext cx="1470079" cy="1470079"/>
          </a:xfrm>
          <a:prstGeom prst="ellipse">
            <a:avLst/>
          </a:prstGeom>
          <a:effectLst>
            <a:outerShdw blurRad="50800" dist="38100" dir="2700000" algn="tl" rotWithShape="0">
              <a:prstClr val="black">
                <a:alpha val="40000"/>
              </a:prstClr>
            </a:outerShdw>
          </a:effectLst>
        </p:spPr>
      </p:pic>
      <p:sp>
        <p:nvSpPr>
          <p:cNvPr id="2" name="标题 1"/>
          <p:cNvSpPr>
            <a:spLocks noGrp="1"/>
          </p:cNvSpPr>
          <p:nvPr>
            <p:ph type="ctrTitle" hasCustomPrompt="1"/>
          </p:nvPr>
        </p:nvSpPr>
        <p:spPr>
          <a:xfrm>
            <a:off x="7124700" y="4207085"/>
            <a:ext cx="10134600" cy="2070979"/>
          </a:xfrm>
          <a:prstGeom prst="rect">
            <a:avLst/>
          </a:prstGeom>
        </p:spPr>
        <p:txBody>
          <a:bodyPr anchor="b">
            <a:noAutofit/>
          </a:bodyPr>
          <a:lstStyle>
            <a:lvl1pPr algn="ctr">
              <a:defRPr sz="17600" b="1">
                <a:solidFill>
                  <a:schemeClr val="bg1"/>
                </a:solidFill>
              </a:defRPr>
            </a:lvl1pPr>
          </a:lstStyle>
          <a:p>
            <a:r>
              <a:rPr lang="zh-CN" altLang="en-US" dirty="0"/>
              <a:t>单击此处编辑标题</a:t>
            </a:r>
          </a:p>
        </p:txBody>
      </p:sp>
      <p:sp>
        <p:nvSpPr>
          <p:cNvPr id="3" name="副标题 2"/>
          <p:cNvSpPr>
            <a:spLocks noGrp="1"/>
          </p:cNvSpPr>
          <p:nvPr>
            <p:ph type="subTitle" idx="1"/>
          </p:nvPr>
        </p:nvSpPr>
        <p:spPr>
          <a:xfrm>
            <a:off x="7124700" y="6360652"/>
            <a:ext cx="10134600" cy="668798"/>
          </a:xfrm>
          <a:prstGeom prst="rect">
            <a:avLst/>
          </a:prstGeom>
        </p:spPr>
        <p:txBody>
          <a:bodyPr>
            <a:normAutofit/>
          </a:bodyPr>
          <a:lstStyle>
            <a:lvl1pPr marL="0" indent="0" algn="ctr">
              <a:buNone/>
              <a:defRPr sz="5600" b="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单击此处编辑母版副标题样式</a:t>
            </a:r>
          </a:p>
        </p:txBody>
      </p:sp>
      <p:sp>
        <p:nvSpPr>
          <p:cNvPr id="4" name="日期占位符 3"/>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5" name="页脚占位符 4"/>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6096000" y="4085688"/>
            <a:ext cx="355600" cy="742436"/>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p:nvPr>
        </p:nvSpPr>
        <p:spPr>
          <a:xfrm>
            <a:off x="6934200" y="3794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934200" y="5254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5" name="页脚占位符 4"/>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任意多边形 11"/>
          <p:cNvSpPr/>
          <p:nvPr/>
        </p:nvSpPr>
        <p:spPr bwMode="auto">
          <a:xfrm>
            <a:off x="10596674" y="7002016"/>
            <a:ext cx="5916580" cy="498615"/>
          </a:xfrm>
          <a:custGeom>
            <a:avLst/>
            <a:gdLst>
              <a:gd name="connsiteX0" fmla="*/ 164582 w 5916580"/>
              <a:gd name="connsiteY0" fmla="*/ 0 h 498615"/>
              <a:gd name="connsiteX1" fmla="*/ 390127 w 5916580"/>
              <a:gd name="connsiteY1" fmla="*/ 0 h 498615"/>
              <a:gd name="connsiteX2" fmla="*/ 391479 w 5916580"/>
              <a:gd name="connsiteY2" fmla="*/ 0 h 498615"/>
              <a:gd name="connsiteX3" fmla="*/ 393260 w 5916580"/>
              <a:gd name="connsiteY3" fmla="*/ 0 h 498615"/>
              <a:gd name="connsiteX4" fmla="*/ 393707 w 5916580"/>
              <a:gd name="connsiteY4" fmla="*/ 0 h 498615"/>
              <a:gd name="connsiteX5" fmla="*/ 431811 w 5916580"/>
              <a:gd name="connsiteY5" fmla="*/ 0 h 498615"/>
              <a:gd name="connsiteX6" fmla="*/ 610649 w 5916580"/>
              <a:gd name="connsiteY6" fmla="*/ 0 h 498615"/>
              <a:gd name="connsiteX7" fmla="*/ 617621 w 5916580"/>
              <a:gd name="connsiteY7" fmla="*/ 0 h 498615"/>
              <a:gd name="connsiteX8" fmla="*/ 617654 w 5916580"/>
              <a:gd name="connsiteY8" fmla="*/ 0 h 498615"/>
              <a:gd name="connsiteX9" fmla="*/ 620604 w 5916580"/>
              <a:gd name="connsiteY9" fmla="*/ 0 h 498615"/>
              <a:gd name="connsiteX10" fmla="*/ 676210 w 5916580"/>
              <a:gd name="connsiteY10" fmla="*/ 0 h 498615"/>
              <a:gd name="connsiteX11" fmla="*/ 843166 w 5916580"/>
              <a:gd name="connsiteY11" fmla="*/ 0 h 498615"/>
              <a:gd name="connsiteX12" fmla="*/ 844518 w 5916580"/>
              <a:gd name="connsiteY12" fmla="*/ 0 h 498615"/>
              <a:gd name="connsiteX13" fmla="*/ 846299 w 5916580"/>
              <a:gd name="connsiteY13" fmla="*/ 0 h 498615"/>
              <a:gd name="connsiteX14" fmla="*/ 846747 w 5916580"/>
              <a:gd name="connsiteY14" fmla="*/ 0 h 498615"/>
              <a:gd name="connsiteX15" fmla="*/ 884850 w 5916580"/>
              <a:gd name="connsiteY15" fmla="*/ 0 h 498615"/>
              <a:gd name="connsiteX16" fmla="*/ 972379 w 5916580"/>
              <a:gd name="connsiteY16" fmla="*/ 0 h 498615"/>
              <a:gd name="connsiteX17" fmla="*/ 990184 w 5916580"/>
              <a:gd name="connsiteY17" fmla="*/ 0 h 498615"/>
              <a:gd name="connsiteX18" fmla="*/ 1027551 w 5916580"/>
              <a:gd name="connsiteY18" fmla="*/ 0 h 498615"/>
              <a:gd name="connsiteX19" fmla="*/ 1042357 w 5916580"/>
              <a:gd name="connsiteY19" fmla="*/ 0 h 498615"/>
              <a:gd name="connsiteX20" fmla="*/ 1050044 w 5916580"/>
              <a:gd name="connsiteY20" fmla="*/ 0 h 498615"/>
              <a:gd name="connsiteX21" fmla="*/ 1073644 w 5916580"/>
              <a:gd name="connsiteY21" fmla="*/ 0 h 498615"/>
              <a:gd name="connsiteX22" fmla="*/ 1096411 w 5916580"/>
              <a:gd name="connsiteY22" fmla="*/ 0 h 498615"/>
              <a:gd name="connsiteX23" fmla="*/ 1100946 w 5916580"/>
              <a:gd name="connsiteY23" fmla="*/ 0 h 498615"/>
              <a:gd name="connsiteX24" fmla="*/ 1163370 w 5916580"/>
              <a:gd name="connsiteY24" fmla="*/ 0 h 498615"/>
              <a:gd name="connsiteX25" fmla="*/ 1177809 w 5916580"/>
              <a:gd name="connsiteY25" fmla="*/ 0 h 498615"/>
              <a:gd name="connsiteX26" fmla="*/ 1200122 w 5916580"/>
              <a:gd name="connsiteY26" fmla="*/ 0 h 498615"/>
              <a:gd name="connsiteX27" fmla="*/ 1215729 w 5916580"/>
              <a:gd name="connsiteY27" fmla="*/ 0 h 498615"/>
              <a:gd name="connsiteX28" fmla="*/ 1217081 w 5916580"/>
              <a:gd name="connsiteY28" fmla="*/ 0 h 498615"/>
              <a:gd name="connsiteX29" fmla="*/ 1218861 w 5916580"/>
              <a:gd name="connsiteY29" fmla="*/ 0 h 498615"/>
              <a:gd name="connsiteX30" fmla="*/ 1219309 w 5916580"/>
              <a:gd name="connsiteY30" fmla="*/ 0 h 498615"/>
              <a:gd name="connsiteX31" fmla="*/ 1227209 w 5916580"/>
              <a:gd name="connsiteY31" fmla="*/ 0 h 498615"/>
              <a:gd name="connsiteX32" fmla="*/ 1255217 w 5916580"/>
              <a:gd name="connsiteY32" fmla="*/ 0 h 498615"/>
              <a:gd name="connsiteX33" fmla="*/ 1257412 w 5916580"/>
              <a:gd name="connsiteY33" fmla="*/ 0 h 498615"/>
              <a:gd name="connsiteX34" fmla="*/ 1267902 w 5916580"/>
              <a:gd name="connsiteY34" fmla="*/ 0 h 498615"/>
              <a:gd name="connsiteX35" fmla="*/ 1269254 w 5916580"/>
              <a:gd name="connsiteY35" fmla="*/ 0 h 498615"/>
              <a:gd name="connsiteX36" fmla="*/ 1271035 w 5916580"/>
              <a:gd name="connsiteY36" fmla="*/ 0 h 498615"/>
              <a:gd name="connsiteX37" fmla="*/ 1271482 w 5916580"/>
              <a:gd name="connsiteY37" fmla="*/ 0 h 498615"/>
              <a:gd name="connsiteX38" fmla="*/ 1309585 w 5916580"/>
              <a:gd name="connsiteY38" fmla="*/ 0 h 498615"/>
              <a:gd name="connsiteX39" fmla="*/ 1332802 w 5916580"/>
              <a:gd name="connsiteY39" fmla="*/ 0 h 498615"/>
              <a:gd name="connsiteX40" fmla="*/ 1384857 w 5916580"/>
              <a:gd name="connsiteY40" fmla="*/ 0 h 498615"/>
              <a:gd name="connsiteX41" fmla="*/ 1384975 w 5916580"/>
              <a:gd name="connsiteY41" fmla="*/ 0 h 498615"/>
              <a:gd name="connsiteX42" fmla="*/ 1436250 w 5916580"/>
              <a:gd name="connsiteY42" fmla="*/ 0 h 498615"/>
              <a:gd name="connsiteX43" fmla="*/ 1437030 w 5916580"/>
              <a:gd name="connsiteY43" fmla="*/ 0 h 498615"/>
              <a:gd name="connsiteX44" fmla="*/ 1443223 w 5916580"/>
              <a:gd name="connsiteY44" fmla="*/ 0 h 498615"/>
              <a:gd name="connsiteX45" fmla="*/ 1443256 w 5916580"/>
              <a:gd name="connsiteY45" fmla="*/ 0 h 498615"/>
              <a:gd name="connsiteX46" fmla="*/ 1446206 w 5916580"/>
              <a:gd name="connsiteY46" fmla="*/ 0 h 498615"/>
              <a:gd name="connsiteX47" fmla="*/ 1488423 w 5916580"/>
              <a:gd name="connsiteY47" fmla="*/ 0 h 498615"/>
              <a:gd name="connsiteX48" fmla="*/ 1495396 w 5916580"/>
              <a:gd name="connsiteY48" fmla="*/ 0 h 498615"/>
              <a:gd name="connsiteX49" fmla="*/ 1495429 w 5916580"/>
              <a:gd name="connsiteY49" fmla="*/ 0 h 498615"/>
              <a:gd name="connsiteX50" fmla="*/ 1498379 w 5916580"/>
              <a:gd name="connsiteY50" fmla="*/ 0 h 498615"/>
              <a:gd name="connsiteX51" fmla="*/ 1501812 w 5916580"/>
              <a:gd name="connsiteY51" fmla="*/ 0 h 498615"/>
              <a:gd name="connsiteX52" fmla="*/ 1553985 w 5916580"/>
              <a:gd name="connsiteY52" fmla="*/ 0 h 498615"/>
              <a:gd name="connsiteX53" fmla="*/ 1578675 w 5916580"/>
              <a:gd name="connsiteY53" fmla="*/ 0 h 498615"/>
              <a:gd name="connsiteX54" fmla="*/ 1628076 w 5916580"/>
              <a:gd name="connsiteY54" fmla="*/ 0 h 498615"/>
              <a:gd name="connsiteX55" fmla="*/ 1630848 w 5916580"/>
              <a:gd name="connsiteY55" fmla="*/ 0 h 498615"/>
              <a:gd name="connsiteX56" fmla="*/ 1656083 w 5916580"/>
              <a:gd name="connsiteY56" fmla="*/ 0 h 498615"/>
              <a:gd name="connsiteX57" fmla="*/ 1668768 w 5916580"/>
              <a:gd name="connsiteY57" fmla="*/ 0 h 498615"/>
              <a:gd name="connsiteX58" fmla="*/ 1670120 w 5916580"/>
              <a:gd name="connsiteY58" fmla="*/ 0 h 498615"/>
              <a:gd name="connsiteX59" fmla="*/ 1671901 w 5916580"/>
              <a:gd name="connsiteY59" fmla="*/ 0 h 498615"/>
              <a:gd name="connsiteX60" fmla="*/ 1672349 w 5916580"/>
              <a:gd name="connsiteY60" fmla="*/ 0 h 498615"/>
              <a:gd name="connsiteX61" fmla="*/ 1680248 w 5916580"/>
              <a:gd name="connsiteY61" fmla="*/ 0 h 498615"/>
              <a:gd name="connsiteX62" fmla="*/ 1708256 w 5916580"/>
              <a:gd name="connsiteY62" fmla="*/ 0 h 498615"/>
              <a:gd name="connsiteX63" fmla="*/ 1710452 w 5916580"/>
              <a:gd name="connsiteY63" fmla="*/ 0 h 498615"/>
              <a:gd name="connsiteX64" fmla="*/ 1720941 w 5916580"/>
              <a:gd name="connsiteY64" fmla="*/ 0 h 498615"/>
              <a:gd name="connsiteX65" fmla="*/ 1722293 w 5916580"/>
              <a:gd name="connsiteY65" fmla="*/ 0 h 498615"/>
              <a:gd name="connsiteX66" fmla="*/ 1724074 w 5916580"/>
              <a:gd name="connsiteY66" fmla="*/ 0 h 498615"/>
              <a:gd name="connsiteX67" fmla="*/ 1724521 w 5916580"/>
              <a:gd name="connsiteY67" fmla="*/ 0 h 498615"/>
              <a:gd name="connsiteX68" fmla="*/ 1762625 w 5916580"/>
              <a:gd name="connsiteY68" fmla="*/ 0 h 498615"/>
              <a:gd name="connsiteX69" fmla="*/ 1797981 w 5916580"/>
              <a:gd name="connsiteY69" fmla="*/ 0 h 498615"/>
              <a:gd name="connsiteX70" fmla="*/ 1853153 w 5916580"/>
              <a:gd name="connsiteY70" fmla="*/ 0 h 498615"/>
              <a:gd name="connsiteX71" fmla="*/ 1867958 w 5916580"/>
              <a:gd name="connsiteY71" fmla="*/ 0 h 498615"/>
              <a:gd name="connsiteX72" fmla="*/ 1871771 w 5916580"/>
              <a:gd name="connsiteY72" fmla="*/ 0 h 498615"/>
              <a:gd name="connsiteX73" fmla="*/ 1875646 w 5916580"/>
              <a:gd name="connsiteY73" fmla="*/ 0 h 498615"/>
              <a:gd name="connsiteX74" fmla="*/ 1896295 w 5916580"/>
              <a:gd name="connsiteY74" fmla="*/ 0 h 498615"/>
              <a:gd name="connsiteX75" fmla="*/ 1899245 w 5916580"/>
              <a:gd name="connsiteY75" fmla="*/ 0 h 498615"/>
              <a:gd name="connsiteX76" fmla="*/ 1926547 w 5916580"/>
              <a:gd name="connsiteY76" fmla="*/ 0 h 498615"/>
              <a:gd name="connsiteX77" fmla="*/ 1927819 w 5916580"/>
              <a:gd name="connsiteY77" fmla="*/ 0 h 498615"/>
              <a:gd name="connsiteX78" fmla="*/ 1951419 w 5916580"/>
              <a:gd name="connsiteY78" fmla="*/ 0 h 498615"/>
              <a:gd name="connsiteX79" fmla="*/ 2003411 w 5916580"/>
              <a:gd name="connsiteY79" fmla="*/ 0 h 498615"/>
              <a:gd name="connsiteX80" fmla="*/ 2093503 w 5916580"/>
              <a:gd name="connsiteY80" fmla="*/ 0 h 498615"/>
              <a:gd name="connsiteX81" fmla="*/ 2094855 w 5916580"/>
              <a:gd name="connsiteY81" fmla="*/ 0 h 498615"/>
              <a:gd name="connsiteX82" fmla="*/ 2096636 w 5916580"/>
              <a:gd name="connsiteY82" fmla="*/ 0 h 498615"/>
              <a:gd name="connsiteX83" fmla="*/ 2097083 w 5916580"/>
              <a:gd name="connsiteY83" fmla="*/ 0 h 498615"/>
              <a:gd name="connsiteX84" fmla="*/ 2135187 w 5916580"/>
              <a:gd name="connsiteY84" fmla="*/ 0 h 498615"/>
              <a:gd name="connsiteX85" fmla="*/ 2314025 w 5916580"/>
              <a:gd name="connsiteY85" fmla="*/ 0 h 498615"/>
              <a:gd name="connsiteX86" fmla="*/ 2320998 w 5916580"/>
              <a:gd name="connsiteY86" fmla="*/ 0 h 498615"/>
              <a:gd name="connsiteX87" fmla="*/ 2321031 w 5916580"/>
              <a:gd name="connsiteY87" fmla="*/ 0 h 498615"/>
              <a:gd name="connsiteX88" fmla="*/ 2323981 w 5916580"/>
              <a:gd name="connsiteY88" fmla="*/ 0 h 498615"/>
              <a:gd name="connsiteX89" fmla="*/ 2379586 w 5916580"/>
              <a:gd name="connsiteY89" fmla="*/ 0 h 498615"/>
              <a:gd name="connsiteX90" fmla="*/ 2546543 w 5916580"/>
              <a:gd name="connsiteY90" fmla="*/ 0 h 498615"/>
              <a:gd name="connsiteX91" fmla="*/ 2547895 w 5916580"/>
              <a:gd name="connsiteY91" fmla="*/ 0 h 498615"/>
              <a:gd name="connsiteX92" fmla="*/ 2549675 w 5916580"/>
              <a:gd name="connsiteY92" fmla="*/ 0 h 498615"/>
              <a:gd name="connsiteX93" fmla="*/ 2550123 w 5916580"/>
              <a:gd name="connsiteY93" fmla="*/ 0 h 498615"/>
              <a:gd name="connsiteX94" fmla="*/ 2588226 w 5916580"/>
              <a:gd name="connsiteY94" fmla="*/ 0 h 498615"/>
              <a:gd name="connsiteX95" fmla="*/ 2606354 w 5916580"/>
              <a:gd name="connsiteY95" fmla="*/ 0 h 498615"/>
              <a:gd name="connsiteX96" fmla="*/ 2753421 w 5916580"/>
              <a:gd name="connsiteY96" fmla="*/ 0 h 498615"/>
              <a:gd name="connsiteX97" fmla="*/ 2777020 w 5916580"/>
              <a:gd name="connsiteY97" fmla="*/ 0 h 498615"/>
              <a:gd name="connsiteX98" fmla="*/ 2779542 w 5916580"/>
              <a:gd name="connsiteY98" fmla="*/ 0 h 498615"/>
              <a:gd name="connsiteX99" fmla="*/ 2831900 w 5916580"/>
              <a:gd name="connsiteY99" fmla="*/ 0 h 498615"/>
              <a:gd name="connsiteX100" fmla="*/ 2833252 w 5916580"/>
              <a:gd name="connsiteY100" fmla="*/ 0 h 498615"/>
              <a:gd name="connsiteX101" fmla="*/ 2835032 w 5916580"/>
              <a:gd name="connsiteY101" fmla="*/ 0 h 498615"/>
              <a:gd name="connsiteX102" fmla="*/ 2835480 w 5916580"/>
              <a:gd name="connsiteY102" fmla="*/ 0 h 498615"/>
              <a:gd name="connsiteX103" fmla="*/ 2873583 w 5916580"/>
              <a:gd name="connsiteY103" fmla="*/ 0 h 498615"/>
              <a:gd name="connsiteX104" fmla="*/ 3052422 w 5916580"/>
              <a:gd name="connsiteY104" fmla="*/ 0 h 498615"/>
              <a:gd name="connsiteX105" fmla="*/ 3059394 w 5916580"/>
              <a:gd name="connsiteY105" fmla="*/ 0 h 498615"/>
              <a:gd name="connsiteX106" fmla="*/ 3059427 w 5916580"/>
              <a:gd name="connsiteY106" fmla="*/ 0 h 498615"/>
              <a:gd name="connsiteX107" fmla="*/ 3062377 w 5916580"/>
              <a:gd name="connsiteY107" fmla="*/ 0 h 498615"/>
              <a:gd name="connsiteX108" fmla="*/ 3117983 w 5916580"/>
              <a:gd name="connsiteY108" fmla="*/ 0 h 498615"/>
              <a:gd name="connsiteX109" fmla="*/ 3139254 w 5916580"/>
              <a:gd name="connsiteY109" fmla="*/ 0 h 498615"/>
              <a:gd name="connsiteX110" fmla="*/ 3244247 w 5916580"/>
              <a:gd name="connsiteY110" fmla="*/ 0 h 498615"/>
              <a:gd name="connsiteX111" fmla="*/ 3284939 w 5916580"/>
              <a:gd name="connsiteY111" fmla="*/ 0 h 498615"/>
              <a:gd name="connsiteX112" fmla="*/ 3286291 w 5916580"/>
              <a:gd name="connsiteY112" fmla="*/ 0 h 498615"/>
              <a:gd name="connsiteX113" fmla="*/ 3288072 w 5916580"/>
              <a:gd name="connsiteY113" fmla="*/ 0 h 498615"/>
              <a:gd name="connsiteX114" fmla="*/ 3288520 w 5916580"/>
              <a:gd name="connsiteY114" fmla="*/ 0 h 498615"/>
              <a:gd name="connsiteX115" fmla="*/ 3312441 w 5916580"/>
              <a:gd name="connsiteY115" fmla="*/ 0 h 498615"/>
              <a:gd name="connsiteX116" fmla="*/ 3326623 w 5916580"/>
              <a:gd name="connsiteY116" fmla="*/ 0 h 498615"/>
              <a:gd name="connsiteX117" fmla="*/ 3364799 w 5916580"/>
              <a:gd name="connsiteY117" fmla="*/ 0 h 498615"/>
              <a:gd name="connsiteX118" fmla="*/ 3366151 w 5916580"/>
              <a:gd name="connsiteY118" fmla="*/ 0 h 498615"/>
              <a:gd name="connsiteX119" fmla="*/ 3367932 w 5916580"/>
              <a:gd name="connsiteY119" fmla="*/ 0 h 498615"/>
              <a:gd name="connsiteX120" fmla="*/ 3368379 w 5916580"/>
              <a:gd name="connsiteY120" fmla="*/ 0 h 498615"/>
              <a:gd name="connsiteX121" fmla="*/ 3406483 w 5916580"/>
              <a:gd name="connsiteY121" fmla="*/ 0 h 498615"/>
              <a:gd name="connsiteX122" fmla="*/ 3414152 w 5916580"/>
              <a:gd name="connsiteY122" fmla="*/ 0 h 498615"/>
              <a:gd name="connsiteX123" fmla="*/ 3431957 w 5916580"/>
              <a:gd name="connsiteY123" fmla="*/ 0 h 498615"/>
              <a:gd name="connsiteX124" fmla="*/ 3469324 w 5916580"/>
              <a:gd name="connsiteY124" fmla="*/ 0 h 498615"/>
              <a:gd name="connsiteX125" fmla="*/ 3484130 w 5916580"/>
              <a:gd name="connsiteY125" fmla="*/ 0 h 498615"/>
              <a:gd name="connsiteX126" fmla="*/ 3491817 w 5916580"/>
              <a:gd name="connsiteY126" fmla="*/ 0 h 498615"/>
              <a:gd name="connsiteX127" fmla="*/ 3515417 w 5916580"/>
              <a:gd name="connsiteY127" fmla="*/ 0 h 498615"/>
              <a:gd name="connsiteX128" fmla="*/ 3533928 w 5916580"/>
              <a:gd name="connsiteY128" fmla="*/ 0 h 498615"/>
              <a:gd name="connsiteX129" fmla="*/ 3538184 w 5916580"/>
              <a:gd name="connsiteY129" fmla="*/ 0 h 498615"/>
              <a:gd name="connsiteX130" fmla="*/ 3542719 w 5916580"/>
              <a:gd name="connsiteY130" fmla="*/ 0 h 498615"/>
              <a:gd name="connsiteX131" fmla="*/ 3585321 w 5916580"/>
              <a:gd name="connsiteY131" fmla="*/ 0 h 498615"/>
              <a:gd name="connsiteX132" fmla="*/ 3592293 w 5916580"/>
              <a:gd name="connsiteY132" fmla="*/ 0 h 498615"/>
              <a:gd name="connsiteX133" fmla="*/ 3592326 w 5916580"/>
              <a:gd name="connsiteY133" fmla="*/ 0 h 498615"/>
              <a:gd name="connsiteX134" fmla="*/ 3595276 w 5916580"/>
              <a:gd name="connsiteY134" fmla="*/ 0 h 498615"/>
              <a:gd name="connsiteX135" fmla="*/ 3605143 w 5916580"/>
              <a:gd name="connsiteY135" fmla="*/ 0 h 498615"/>
              <a:gd name="connsiteX136" fmla="*/ 3619582 w 5916580"/>
              <a:gd name="connsiteY136" fmla="*/ 0 h 498615"/>
              <a:gd name="connsiteX137" fmla="*/ 3641895 w 5916580"/>
              <a:gd name="connsiteY137" fmla="*/ 0 h 498615"/>
              <a:gd name="connsiteX138" fmla="*/ 3650882 w 5916580"/>
              <a:gd name="connsiteY138" fmla="*/ 0 h 498615"/>
              <a:gd name="connsiteX139" fmla="*/ 3657502 w 5916580"/>
              <a:gd name="connsiteY139" fmla="*/ 0 h 498615"/>
              <a:gd name="connsiteX140" fmla="*/ 3658854 w 5916580"/>
              <a:gd name="connsiteY140" fmla="*/ 0 h 498615"/>
              <a:gd name="connsiteX141" fmla="*/ 3660634 w 5916580"/>
              <a:gd name="connsiteY141" fmla="*/ 0 h 498615"/>
              <a:gd name="connsiteX142" fmla="*/ 3661082 w 5916580"/>
              <a:gd name="connsiteY142" fmla="*/ 0 h 498615"/>
              <a:gd name="connsiteX143" fmla="*/ 3668982 w 5916580"/>
              <a:gd name="connsiteY143" fmla="*/ 0 h 498615"/>
              <a:gd name="connsiteX144" fmla="*/ 3696990 w 5916580"/>
              <a:gd name="connsiteY144" fmla="*/ 0 h 498615"/>
              <a:gd name="connsiteX145" fmla="*/ 3699185 w 5916580"/>
              <a:gd name="connsiteY145" fmla="*/ 0 h 498615"/>
              <a:gd name="connsiteX146" fmla="*/ 3709675 w 5916580"/>
              <a:gd name="connsiteY146" fmla="*/ 0 h 498615"/>
              <a:gd name="connsiteX147" fmla="*/ 3711027 w 5916580"/>
              <a:gd name="connsiteY147" fmla="*/ 0 h 498615"/>
              <a:gd name="connsiteX148" fmla="*/ 3712808 w 5916580"/>
              <a:gd name="connsiteY148" fmla="*/ 0 h 498615"/>
              <a:gd name="connsiteX149" fmla="*/ 3713255 w 5916580"/>
              <a:gd name="connsiteY149" fmla="*/ 0 h 498615"/>
              <a:gd name="connsiteX150" fmla="*/ 3751358 w 5916580"/>
              <a:gd name="connsiteY150" fmla="*/ 0 h 498615"/>
              <a:gd name="connsiteX151" fmla="*/ 3774575 w 5916580"/>
              <a:gd name="connsiteY151" fmla="*/ 0 h 498615"/>
              <a:gd name="connsiteX152" fmla="*/ 3777146 w 5916580"/>
              <a:gd name="connsiteY152" fmla="*/ 0 h 498615"/>
              <a:gd name="connsiteX153" fmla="*/ 3817838 w 5916580"/>
              <a:gd name="connsiteY153" fmla="*/ 0 h 498615"/>
              <a:gd name="connsiteX154" fmla="*/ 3819190 w 5916580"/>
              <a:gd name="connsiteY154" fmla="*/ 0 h 498615"/>
              <a:gd name="connsiteX155" fmla="*/ 3820971 w 5916580"/>
              <a:gd name="connsiteY155" fmla="*/ 0 h 498615"/>
              <a:gd name="connsiteX156" fmla="*/ 3821419 w 5916580"/>
              <a:gd name="connsiteY156" fmla="*/ 0 h 498615"/>
              <a:gd name="connsiteX157" fmla="*/ 3826630 w 5916580"/>
              <a:gd name="connsiteY157" fmla="*/ 0 h 498615"/>
              <a:gd name="connsiteX158" fmla="*/ 3826748 w 5916580"/>
              <a:gd name="connsiteY158" fmla="*/ 0 h 498615"/>
              <a:gd name="connsiteX159" fmla="*/ 3859522 w 5916580"/>
              <a:gd name="connsiteY159" fmla="*/ 0 h 498615"/>
              <a:gd name="connsiteX160" fmla="*/ 3878023 w 5916580"/>
              <a:gd name="connsiteY160" fmla="*/ 0 h 498615"/>
              <a:gd name="connsiteX161" fmla="*/ 3878803 w 5916580"/>
              <a:gd name="connsiteY161" fmla="*/ 0 h 498615"/>
              <a:gd name="connsiteX162" fmla="*/ 3884996 w 5916580"/>
              <a:gd name="connsiteY162" fmla="*/ 0 h 498615"/>
              <a:gd name="connsiteX163" fmla="*/ 3885029 w 5916580"/>
              <a:gd name="connsiteY163" fmla="*/ 0 h 498615"/>
              <a:gd name="connsiteX164" fmla="*/ 3887979 w 5916580"/>
              <a:gd name="connsiteY164" fmla="*/ 0 h 498615"/>
              <a:gd name="connsiteX165" fmla="*/ 3930196 w 5916580"/>
              <a:gd name="connsiteY165" fmla="*/ 0 h 498615"/>
              <a:gd name="connsiteX166" fmla="*/ 3937169 w 5916580"/>
              <a:gd name="connsiteY166" fmla="*/ 0 h 498615"/>
              <a:gd name="connsiteX167" fmla="*/ 3937202 w 5916580"/>
              <a:gd name="connsiteY167" fmla="*/ 0 h 498615"/>
              <a:gd name="connsiteX168" fmla="*/ 3940152 w 5916580"/>
              <a:gd name="connsiteY168" fmla="*/ 0 h 498615"/>
              <a:gd name="connsiteX169" fmla="*/ 3943585 w 5916580"/>
              <a:gd name="connsiteY169" fmla="*/ 0 h 498615"/>
              <a:gd name="connsiteX170" fmla="*/ 3947051 w 5916580"/>
              <a:gd name="connsiteY170" fmla="*/ 0 h 498615"/>
              <a:gd name="connsiteX171" fmla="*/ 3964856 w 5916580"/>
              <a:gd name="connsiteY171" fmla="*/ 0 h 498615"/>
              <a:gd name="connsiteX172" fmla="*/ 3995758 w 5916580"/>
              <a:gd name="connsiteY172" fmla="*/ 0 h 498615"/>
              <a:gd name="connsiteX173" fmla="*/ 4002223 w 5916580"/>
              <a:gd name="connsiteY173" fmla="*/ 0 h 498615"/>
              <a:gd name="connsiteX174" fmla="*/ 4017028 w 5916580"/>
              <a:gd name="connsiteY174" fmla="*/ 0 h 498615"/>
              <a:gd name="connsiteX175" fmla="*/ 4020448 w 5916580"/>
              <a:gd name="connsiteY175" fmla="*/ 0 h 498615"/>
              <a:gd name="connsiteX176" fmla="*/ 4024716 w 5916580"/>
              <a:gd name="connsiteY176" fmla="*/ 0 h 498615"/>
              <a:gd name="connsiteX177" fmla="*/ 4048316 w 5916580"/>
              <a:gd name="connsiteY177" fmla="*/ 0 h 498615"/>
              <a:gd name="connsiteX178" fmla="*/ 4069848 w 5916580"/>
              <a:gd name="connsiteY178" fmla="*/ 0 h 498615"/>
              <a:gd name="connsiteX179" fmla="*/ 4071083 w 5916580"/>
              <a:gd name="connsiteY179" fmla="*/ 0 h 498615"/>
              <a:gd name="connsiteX180" fmla="*/ 4072621 w 5916580"/>
              <a:gd name="connsiteY180" fmla="*/ 0 h 498615"/>
              <a:gd name="connsiteX181" fmla="*/ 4075618 w 5916580"/>
              <a:gd name="connsiteY181" fmla="*/ 0 h 498615"/>
              <a:gd name="connsiteX182" fmla="*/ 4097855 w 5916580"/>
              <a:gd name="connsiteY182" fmla="*/ 0 h 498615"/>
              <a:gd name="connsiteX183" fmla="*/ 4110541 w 5916580"/>
              <a:gd name="connsiteY183" fmla="*/ 0 h 498615"/>
              <a:gd name="connsiteX184" fmla="*/ 4111893 w 5916580"/>
              <a:gd name="connsiteY184" fmla="*/ 0 h 498615"/>
              <a:gd name="connsiteX185" fmla="*/ 4113674 w 5916580"/>
              <a:gd name="connsiteY185" fmla="*/ 0 h 498615"/>
              <a:gd name="connsiteX186" fmla="*/ 4114121 w 5916580"/>
              <a:gd name="connsiteY186" fmla="*/ 0 h 498615"/>
              <a:gd name="connsiteX187" fmla="*/ 4122021 w 5916580"/>
              <a:gd name="connsiteY187" fmla="*/ 0 h 498615"/>
              <a:gd name="connsiteX188" fmla="*/ 4138042 w 5916580"/>
              <a:gd name="connsiteY188" fmla="*/ 0 h 498615"/>
              <a:gd name="connsiteX189" fmla="*/ 4150028 w 5916580"/>
              <a:gd name="connsiteY189" fmla="*/ 0 h 498615"/>
              <a:gd name="connsiteX190" fmla="*/ 4152225 w 5916580"/>
              <a:gd name="connsiteY190" fmla="*/ 0 h 498615"/>
              <a:gd name="connsiteX191" fmla="*/ 4152481 w 5916580"/>
              <a:gd name="connsiteY191" fmla="*/ 0 h 498615"/>
              <a:gd name="connsiteX192" fmla="*/ 4162714 w 5916580"/>
              <a:gd name="connsiteY192" fmla="*/ 0 h 498615"/>
              <a:gd name="connsiteX193" fmla="*/ 4164066 w 5916580"/>
              <a:gd name="connsiteY193" fmla="*/ 0 h 498615"/>
              <a:gd name="connsiteX194" fmla="*/ 4165847 w 5916580"/>
              <a:gd name="connsiteY194" fmla="*/ 0 h 498615"/>
              <a:gd name="connsiteX195" fmla="*/ 4166294 w 5916580"/>
              <a:gd name="connsiteY195" fmla="*/ 0 h 498615"/>
              <a:gd name="connsiteX196" fmla="*/ 4174794 w 5916580"/>
              <a:gd name="connsiteY196" fmla="*/ 0 h 498615"/>
              <a:gd name="connsiteX197" fmla="*/ 4190400 w 5916580"/>
              <a:gd name="connsiteY197" fmla="*/ 0 h 498615"/>
              <a:gd name="connsiteX198" fmla="*/ 4191752 w 5916580"/>
              <a:gd name="connsiteY198" fmla="*/ 0 h 498615"/>
              <a:gd name="connsiteX199" fmla="*/ 4193533 w 5916580"/>
              <a:gd name="connsiteY199" fmla="*/ 0 h 498615"/>
              <a:gd name="connsiteX200" fmla="*/ 4193981 w 5916580"/>
              <a:gd name="connsiteY200" fmla="*/ 0 h 498615"/>
              <a:gd name="connsiteX201" fmla="*/ 4201881 w 5916580"/>
              <a:gd name="connsiteY201" fmla="*/ 0 h 498615"/>
              <a:gd name="connsiteX202" fmla="*/ 4204398 w 5916580"/>
              <a:gd name="connsiteY202" fmla="*/ 0 h 498615"/>
              <a:gd name="connsiteX203" fmla="*/ 4229888 w 5916580"/>
              <a:gd name="connsiteY203" fmla="*/ 0 h 498615"/>
              <a:gd name="connsiteX204" fmla="*/ 4232084 w 5916580"/>
              <a:gd name="connsiteY204" fmla="*/ 0 h 498615"/>
              <a:gd name="connsiteX205" fmla="*/ 4239754 w 5916580"/>
              <a:gd name="connsiteY205" fmla="*/ 0 h 498615"/>
              <a:gd name="connsiteX206" fmla="*/ 4242574 w 5916580"/>
              <a:gd name="connsiteY206" fmla="*/ 0 h 498615"/>
              <a:gd name="connsiteX207" fmla="*/ 4243926 w 5916580"/>
              <a:gd name="connsiteY207" fmla="*/ 0 h 498615"/>
              <a:gd name="connsiteX208" fmla="*/ 4245706 w 5916580"/>
              <a:gd name="connsiteY208" fmla="*/ 0 h 498615"/>
              <a:gd name="connsiteX209" fmla="*/ 4246154 w 5916580"/>
              <a:gd name="connsiteY209" fmla="*/ 0 h 498615"/>
              <a:gd name="connsiteX210" fmla="*/ 4284257 w 5916580"/>
              <a:gd name="connsiteY210" fmla="*/ 0 h 498615"/>
              <a:gd name="connsiteX211" fmla="*/ 4294926 w 5916580"/>
              <a:gd name="connsiteY211" fmla="*/ 0 h 498615"/>
              <a:gd name="connsiteX212" fmla="*/ 4307474 w 5916580"/>
              <a:gd name="connsiteY212" fmla="*/ 0 h 498615"/>
              <a:gd name="connsiteX213" fmla="*/ 4309731 w 5916580"/>
              <a:gd name="connsiteY213" fmla="*/ 0 h 498615"/>
              <a:gd name="connsiteX214" fmla="*/ 4313544 w 5916580"/>
              <a:gd name="connsiteY214" fmla="*/ 0 h 498615"/>
              <a:gd name="connsiteX215" fmla="*/ 4317419 w 5916580"/>
              <a:gd name="connsiteY215" fmla="*/ 0 h 498615"/>
              <a:gd name="connsiteX216" fmla="*/ 4338068 w 5916580"/>
              <a:gd name="connsiteY216" fmla="*/ 0 h 498615"/>
              <a:gd name="connsiteX217" fmla="*/ 4341018 w 5916580"/>
              <a:gd name="connsiteY217" fmla="*/ 0 h 498615"/>
              <a:gd name="connsiteX218" fmla="*/ 4359529 w 5916580"/>
              <a:gd name="connsiteY218" fmla="*/ 0 h 498615"/>
              <a:gd name="connsiteX219" fmla="*/ 4359647 w 5916580"/>
              <a:gd name="connsiteY219" fmla="*/ 0 h 498615"/>
              <a:gd name="connsiteX220" fmla="*/ 4368320 w 5916580"/>
              <a:gd name="connsiteY220" fmla="*/ 0 h 498615"/>
              <a:gd name="connsiteX221" fmla="*/ 4369592 w 5916580"/>
              <a:gd name="connsiteY221" fmla="*/ 0 h 498615"/>
              <a:gd name="connsiteX222" fmla="*/ 4393191 w 5916580"/>
              <a:gd name="connsiteY222" fmla="*/ 0 h 498615"/>
              <a:gd name="connsiteX223" fmla="*/ 4410922 w 5916580"/>
              <a:gd name="connsiteY223" fmla="*/ 0 h 498615"/>
              <a:gd name="connsiteX224" fmla="*/ 4411702 w 5916580"/>
              <a:gd name="connsiteY224" fmla="*/ 0 h 498615"/>
              <a:gd name="connsiteX225" fmla="*/ 4417895 w 5916580"/>
              <a:gd name="connsiteY225" fmla="*/ 0 h 498615"/>
              <a:gd name="connsiteX226" fmla="*/ 4417928 w 5916580"/>
              <a:gd name="connsiteY226" fmla="*/ 0 h 498615"/>
              <a:gd name="connsiteX227" fmla="*/ 4420878 w 5916580"/>
              <a:gd name="connsiteY227" fmla="*/ 0 h 498615"/>
              <a:gd name="connsiteX228" fmla="*/ 4445184 w 5916580"/>
              <a:gd name="connsiteY228" fmla="*/ 0 h 498615"/>
              <a:gd name="connsiteX229" fmla="*/ 4463095 w 5916580"/>
              <a:gd name="connsiteY229" fmla="*/ 0 h 498615"/>
              <a:gd name="connsiteX230" fmla="*/ 4470068 w 5916580"/>
              <a:gd name="connsiteY230" fmla="*/ 0 h 498615"/>
              <a:gd name="connsiteX231" fmla="*/ 4470101 w 5916580"/>
              <a:gd name="connsiteY231" fmla="*/ 0 h 498615"/>
              <a:gd name="connsiteX232" fmla="*/ 4473051 w 5916580"/>
              <a:gd name="connsiteY232" fmla="*/ 0 h 498615"/>
              <a:gd name="connsiteX233" fmla="*/ 4476484 w 5916580"/>
              <a:gd name="connsiteY233" fmla="*/ 0 h 498615"/>
              <a:gd name="connsiteX234" fmla="*/ 4510882 w 5916580"/>
              <a:gd name="connsiteY234" fmla="*/ 0 h 498615"/>
              <a:gd name="connsiteX235" fmla="*/ 4528657 w 5916580"/>
              <a:gd name="connsiteY235" fmla="*/ 0 h 498615"/>
              <a:gd name="connsiteX236" fmla="*/ 4535276 w 5916580"/>
              <a:gd name="connsiteY236" fmla="*/ 0 h 498615"/>
              <a:gd name="connsiteX237" fmla="*/ 4536628 w 5916580"/>
              <a:gd name="connsiteY237" fmla="*/ 0 h 498615"/>
              <a:gd name="connsiteX238" fmla="*/ 4538409 w 5916580"/>
              <a:gd name="connsiteY238" fmla="*/ 0 h 498615"/>
              <a:gd name="connsiteX239" fmla="*/ 4538856 w 5916580"/>
              <a:gd name="connsiteY239" fmla="*/ 0 h 498615"/>
              <a:gd name="connsiteX240" fmla="*/ 4553347 w 5916580"/>
              <a:gd name="connsiteY240" fmla="*/ 0 h 498615"/>
              <a:gd name="connsiteX241" fmla="*/ 4576960 w 5916580"/>
              <a:gd name="connsiteY241" fmla="*/ 0 h 498615"/>
              <a:gd name="connsiteX242" fmla="*/ 4602747 w 5916580"/>
              <a:gd name="connsiteY242" fmla="*/ 0 h 498615"/>
              <a:gd name="connsiteX243" fmla="*/ 4605520 w 5916580"/>
              <a:gd name="connsiteY243" fmla="*/ 0 h 498615"/>
              <a:gd name="connsiteX244" fmla="*/ 4630754 w 5916580"/>
              <a:gd name="connsiteY244" fmla="*/ 0 h 498615"/>
              <a:gd name="connsiteX245" fmla="*/ 4643440 w 5916580"/>
              <a:gd name="connsiteY245" fmla="*/ 0 h 498615"/>
              <a:gd name="connsiteX246" fmla="*/ 4644792 w 5916580"/>
              <a:gd name="connsiteY246" fmla="*/ 0 h 498615"/>
              <a:gd name="connsiteX247" fmla="*/ 4646573 w 5916580"/>
              <a:gd name="connsiteY247" fmla="*/ 0 h 498615"/>
              <a:gd name="connsiteX248" fmla="*/ 4647020 w 5916580"/>
              <a:gd name="connsiteY248" fmla="*/ 0 h 498615"/>
              <a:gd name="connsiteX249" fmla="*/ 4654920 w 5916580"/>
              <a:gd name="connsiteY249" fmla="*/ 0 h 498615"/>
              <a:gd name="connsiteX250" fmla="*/ 4682928 w 5916580"/>
              <a:gd name="connsiteY250" fmla="*/ 0 h 498615"/>
              <a:gd name="connsiteX251" fmla="*/ 4685124 w 5916580"/>
              <a:gd name="connsiteY251" fmla="*/ 0 h 498615"/>
              <a:gd name="connsiteX252" fmla="*/ 4695613 w 5916580"/>
              <a:gd name="connsiteY252" fmla="*/ 0 h 498615"/>
              <a:gd name="connsiteX253" fmla="*/ 4696965 w 5916580"/>
              <a:gd name="connsiteY253" fmla="*/ 0 h 498615"/>
              <a:gd name="connsiteX254" fmla="*/ 4698746 w 5916580"/>
              <a:gd name="connsiteY254" fmla="*/ 0 h 498615"/>
              <a:gd name="connsiteX255" fmla="*/ 4699193 w 5916580"/>
              <a:gd name="connsiteY255" fmla="*/ 0 h 498615"/>
              <a:gd name="connsiteX256" fmla="*/ 4704405 w 5916580"/>
              <a:gd name="connsiteY256" fmla="*/ 0 h 498615"/>
              <a:gd name="connsiteX257" fmla="*/ 4737296 w 5916580"/>
              <a:gd name="connsiteY257" fmla="*/ 0 h 498615"/>
              <a:gd name="connsiteX258" fmla="*/ 4755798 w 5916580"/>
              <a:gd name="connsiteY258" fmla="*/ 0 h 498615"/>
              <a:gd name="connsiteX259" fmla="*/ 4762770 w 5916580"/>
              <a:gd name="connsiteY259" fmla="*/ 0 h 498615"/>
              <a:gd name="connsiteX260" fmla="*/ 4762804 w 5916580"/>
              <a:gd name="connsiteY260" fmla="*/ 0 h 498615"/>
              <a:gd name="connsiteX261" fmla="*/ 4765754 w 5916580"/>
              <a:gd name="connsiteY261" fmla="*/ 0 h 498615"/>
              <a:gd name="connsiteX262" fmla="*/ 4772652 w 5916580"/>
              <a:gd name="connsiteY262" fmla="*/ 0 h 498615"/>
              <a:gd name="connsiteX263" fmla="*/ 4821359 w 5916580"/>
              <a:gd name="connsiteY263" fmla="*/ 0 h 498615"/>
              <a:gd name="connsiteX264" fmla="*/ 4827825 w 5916580"/>
              <a:gd name="connsiteY264" fmla="*/ 0 h 498615"/>
              <a:gd name="connsiteX265" fmla="*/ 4842630 w 5916580"/>
              <a:gd name="connsiteY265" fmla="*/ 0 h 498615"/>
              <a:gd name="connsiteX266" fmla="*/ 4846443 w 5916580"/>
              <a:gd name="connsiteY266" fmla="*/ 0 h 498615"/>
              <a:gd name="connsiteX267" fmla="*/ 4850318 w 5916580"/>
              <a:gd name="connsiteY267" fmla="*/ 0 h 498615"/>
              <a:gd name="connsiteX268" fmla="*/ 4870967 w 5916580"/>
              <a:gd name="connsiteY268" fmla="*/ 0 h 498615"/>
              <a:gd name="connsiteX269" fmla="*/ 4873917 w 5916580"/>
              <a:gd name="connsiteY269" fmla="*/ 0 h 498615"/>
              <a:gd name="connsiteX270" fmla="*/ 4901219 w 5916580"/>
              <a:gd name="connsiteY270" fmla="*/ 0 h 498615"/>
              <a:gd name="connsiteX271" fmla="*/ 4902491 w 5916580"/>
              <a:gd name="connsiteY271" fmla="*/ 0 h 498615"/>
              <a:gd name="connsiteX272" fmla="*/ 4926090 w 5916580"/>
              <a:gd name="connsiteY272" fmla="*/ 0 h 498615"/>
              <a:gd name="connsiteX273" fmla="*/ 4947623 w 5916580"/>
              <a:gd name="connsiteY273" fmla="*/ 0 h 498615"/>
              <a:gd name="connsiteX274" fmla="*/ 4978082 w 5916580"/>
              <a:gd name="connsiteY274" fmla="*/ 0 h 498615"/>
              <a:gd name="connsiteX275" fmla="*/ 4988316 w 5916580"/>
              <a:gd name="connsiteY275" fmla="*/ 0 h 498615"/>
              <a:gd name="connsiteX276" fmla="*/ 4989668 w 5916580"/>
              <a:gd name="connsiteY276" fmla="*/ 0 h 498615"/>
              <a:gd name="connsiteX277" fmla="*/ 4991448 w 5916580"/>
              <a:gd name="connsiteY277" fmla="*/ 0 h 498615"/>
              <a:gd name="connsiteX278" fmla="*/ 4991896 w 5916580"/>
              <a:gd name="connsiteY278" fmla="*/ 0 h 498615"/>
              <a:gd name="connsiteX279" fmla="*/ 5029999 w 5916580"/>
              <a:gd name="connsiteY279" fmla="*/ 0 h 498615"/>
              <a:gd name="connsiteX280" fmla="*/ 5043781 w 5916580"/>
              <a:gd name="connsiteY280" fmla="*/ 0 h 498615"/>
              <a:gd name="connsiteX281" fmla="*/ 5068175 w 5916580"/>
              <a:gd name="connsiteY281" fmla="*/ 0 h 498615"/>
              <a:gd name="connsiteX282" fmla="*/ 5069527 w 5916580"/>
              <a:gd name="connsiteY282" fmla="*/ 0 h 498615"/>
              <a:gd name="connsiteX283" fmla="*/ 5071308 w 5916580"/>
              <a:gd name="connsiteY283" fmla="*/ 0 h 498615"/>
              <a:gd name="connsiteX284" fmla="*/ 5071755 w 5916580"/>
              <a:gd name="connsiteY284" fmla="*/ 0 h 498615"/>
              <a:gd name="connsiteX285" fmla="*/ 5109859 w 5916580"/>
              <a:gd name="connsiteY285" fmla="*/ 0 h 498615"/>
              <a:gd name="connsiteX286" fmla="*/ 5139146 w 5916580"/>
              <a:gd name="connsiteY286" fmla="*/ 0 h 498615"/>
              <a:gd name="connsiteX287" fmla="*/ 5195194 w 5916580"/>
              <a:gd name="connsiteY287" fmla="*/ 0 h 498615"/>
              <a:gd name="connsiteX288" fmla="*/ 5218793 w 5916580"/>
              <a:gd name="connsiteY288" fmla="*/ 0 h 498615"/>
              <a:gd name="connsiteX289" fmla="*/ 5237304 w 5916580"/>
              <a:gd name="connsiteY289" fmla="*/ 0 h 498615"/>
              <a:gd name="connsiteX290" fmla="*/ 5288696 w 5916580"/>
              <a:gd name="connsiteY290" fmla="*/ 0 h 498615"/>
              <a:gd name="connsiteX291" fmla="*/ 5295670 w 5916580"/>
              <a:gd name="connsiteY291" fmla="*/ 0 h 498615"/>
              <a:gd name="connsiteX292" fmla="*/ 5295702 w 5916580"/>
              <a:gd name="connsiteY292" fmla="*/ 0 h 498615"/>
              <a:gd name="connsiteX293" fmla="*/ 5298652 w 5916580"/>
              <a:gd name="connsiteY293" fmla="*/ 0 h 498615"/>
              <a:gd name="connsiteX294" fmla="*/ 5354258 w 5916580"/>
              <a:gd name="connsiteY294" fmla="*/ 0 h 498615"/>
              <a:gd name="connsiteX295" fmla="*/ 5521215 w 5916580"/>
              <a:gd name="connsiteY295" fmla="*/ 0 h 498615"/>
              <a:gd name="connsiteX296" fmla="*/ 5522567 w 5916580"/>
              <a:gd name="connsiteY296" fmla="*/ 0 h 498615"/>
              <a:gd name="connsiteX297" fmla="*/ 5524347 w 5916580"/>
              <a:gd name="connsiteY297" fmla="*/ 0 h 498615"/>
              <a:gd name="connsiteX298" fmla="*/ 5524795 w 5916580"/>
              <a:gd name="connsiteY298" fmla="*/ 0 h 498615"/>
              <a:gd name="connsiteX299" fmla="*/ 5562898 w 5916580"/>
              <a:gd name="connsiteY299" fmla="*/ 0 h 498615"/>
              <a:gd name="connsiteX300" fmla="*/ 5751692 w 5916580"/>
              <a:gd name="connsiteY300" fmla="*/ 0 h 498615"/>
              <a:gd name="connsiteX301" fmla="*/ 5795880 w 5916580"/>
              <a:gd name="connsiteY301" fmla="*/ 25382 h 498615"/>
              <a:gd name="connsiteX302" fmla="*/ 5910443 w 5916580"/>
              <a:gd name="connsiteY302" fmla="*/ 223927 h 498615"/>
              <a:gd name="connsiteX303" fmla="*/ 5910443 w 5916580"/>
              <a:gd name="connsiteY303" fmla="*/ 274689 h 498615"/>
              <a:gd name="connsiteX304" fmla="*/ 5795880 w 5916580"/>
              <a:gd name="connsiteY304" fmla="*/ 473234 h 498615"/>
              <a:gd name="connsiteX305" fmla="*/ 5751692 w 5916580"/>
              <a:gd name="connsiteY305" fmla="*/ 498615 h 498615"/>
              <a:gd name="connsiteX306" fmla="*/ 5524795 w 5916580"/>
              <a:gd name="connsiteY306" fmla="*/ 498615 h 498615"/>
              <a:gd name="connsiteX307" fmla="*/ 5522567 w 5916580"/>
              <a:gd name="connsiteY307" fmla="*/ 498615 h 498615"/>
              <a:gd name="connsiteX308" fmla="*/ 5298652 w 5916580"/>
              <a:gd name="connsiteY308" fmla="*/ 498615 h 498615"/>
              <a:gd name="connsiteX309" fmla="*/ 5295670 w 5916580"/>
              <a:gd name="connsiteY309" fmla="*/ 498615 h 498615"/>
              <a:gd name="connsiteX310" fmla="*/ 5218793 w 5916580"/>
              <a:gd name="connsiteY310" fmla="*/ 498615 h 498615"/>
              <a:gd name="connsiteX311" fmla="*/ 5071755 w 5916580"/>
              <a:gd name="connsiteY311" fmla="*/ 498615 h 498615"/>
              <a:gd name="connsiteX312" fmla="*/ 5069527 w 5916580"/>
              <a:gd name="connsiteY312" fmla="*/ 498615 h 498615"/>
              <a:gd name="connsiteX313" fmla="*/ 4991896 w 5916580"/>
              <a:gd name="connsiteY313" fmla="*/ 498615 h 498615"/>
              <a:gd name="connsiteX314" fmla="*/ 4989668 w 5916580"/>
              <a:gd name="connsiteY314" fmla="*/ 498615 h 498615"/>
              <a:gd name="connsiteX315" fmla="*/ 4926090 w 5916580"/>
              <a:gd name="connsiteY315" fmla="*/ 498615 h 498615"/>
              <a:gd name="connsiteX316" fmla="*/ 4873917 w 5916580"/>
              <a:gd name="connsiteY316" fmla="*/ 498615 h 498615"/>
              <a:gd name="connsiteX317" fmla="*/ 4842630 w 5916580"/>
              <a:gd name="connsiteY317" fmla="*/ 498615 h 498615"/>
              <a:gd name="connsiteX318" fmla="*/ 4765754 w 5916580"/>
              <a:gd name="connsiteY318" fmla="*/ 498615 h 498615"/>
              <a:gd name="connsiteX319" fmla="*/ 4762770 w 5916580"/>
              <a:gd name="connsiteY319" fmla="*/ 498615 h 498615"/>
              <a:gd name="connsiteX320" fmla="*/ 4699193 w 5916580"/>
              <a:gd name="connsiteY320" fmla="*/ 498615 h 498615"/>
              <a:gd name="connsiteX321" fmla="*/ 4696965 w 5916580"/>
              <a:gd name="connsiteY321" fmla="*/ 498615 h 498615"/>
              <a:gd name="connsiteX322" fmla="*/ 4647020 w 5916580"/>
              <a:gd name="connsiteY322" fmla="*/ 498615 h 498615"/>
              <a:gd name="connsiteX323" fmla="*/ 4644792 w 5916580"/>
              <a:gd name="connsiteY323" fmla="*/ 498615 h 498615"/>
              <a:gd name="connsiteX324" fmla="*/ 4538856 w 5916580"/>
              <a:gd name="connsiteY324" fmla="*/ 498615 h 498615"/>
              <a:gd name="connsiteX325" fmla="*/ 4536628 w 5916580"/>
              <a:gd name="connsiteY325" fmla="*/ 498615 h 498615"/>
              <a:gd name="connsiteX326" fmla="*/ 4473051 w 5916580"/>
              <a:gd name="connsiteY326" fmla="*/ 498615 h 498615"/>
              <a:gd name="connsiteX327" fmla="*/ 4470068 w 5916580"/>
              <a:gd name="connsiteY327" fmla="*/ 498615 h 498615"/>
              <a:gd name="connsiteX328" fmla="*/ 4420878 w 5916580"/>
              <a:gd name="connsiteY328" fmla="*/ 498615 h 498615"/>
              <a:gd name="connsiteX329" fmla="*/ 4417895 w 5916580"/>
              <a:gd name="connsiteY329" fmla="*/ 498615 h 498615"/>
              <a:gd name="connsiteX330" fmla="*/ 4393191 w 5916580"/>
              <a:gd name="connsiteY330" fmla="*/ 498615 h 498615"/>
              <a:gd name="connsiteX331" fmla="*/ 4341018 w 5916580"/>
              <a:gd name="connsiteY331" fmla="*/ 498615 h 498615"/>
              <a:gd name="connsiteX332" fmla="*/ 4309731 w 5916580"/>
              <a:gd name="connsiteY332" fmla="*/ 498615 h 498615"/>
              <a:gd name="connsiteX333" fmla="*/ 4246154 w 5916580"/>
              <a:gd name="connsiteY333" fmla="*/ 498615 h 498615"/>
              <a:gd name="connsiteX334" fmla="*/ 4243926 w 5916580"/>
              <a:gd name="connsiteY334" fmla="*/ 498615 h 498615"/>
              <a:gd name="connsiteX335" fmla="*/ 4193981 w 5916580"/>
              <a:gd name="connsiteY335" fmla="*/ 498615 h 498615"/>
              <a:gd name="connsiteX336" fmla="*/ 4191752 w 5916580"/>
              <a:gd name="connsiteY336" fmla="*/ 498615 h 498615"/>
              <a:gd name="connsiteX337" fmla="*/ 4166294 w 5916580"/>
              <a:gd name="connsiteY337" fmla="*/ 498615 h 498615"/>
              <a:gd name="connsiteX338" fmla="*/ 4164066 w 5916580"/>
              <a:gd name="connsiteY338" fmla="*/ 498615 h 498615"/>
              <a:gd name="connsiteX339" fmla="*/ 4114121 w 5916580"/>
              <a:gd name="connsiteY339" fmla="*/ 498615 h 498615"/>
              <a:gd name="connsiteX340" fmla="*/ 4111893 w 5916580"/>
              <a:gd name="connsiteY340" fmla="*/ 498615 h 498615"/>
              <a:gd name="connsiteX341" fmla="*/ 4048316 w 5916580"/>
              <a:gd name="connsiteY341" fmla="*/ 498615 h 498615"/>
              <a:gd name="connsiteX342" fmla="*/ 4017028 w 5916580"/>
              <a:gd name="connsiteY342" fmla="*/ 498615 h 498615"/>
              <a:gd name="connsiteX343" fmla="*/ 3964856 w 5916580"/>
              <a:gd name="connsiteY343" fmla="*/ 498615 h 498615"/>
              <a:gd name="connsiteX344" fmla="*/ 3940152 w 5916580"/>
              <a:gd name="connsiteY344" fmla="*/ 498615 h 498615"/>
              <a:gd name="connsiteX345" fmla="*/ 3937169 w 5916580"/>
              <a:gd name="connsiteY345" fmla="*/ 498615 h 498615"/>
              <a:gd name="connsiteX346" fmla="*/ 3887979 w 5916580"/>
              <a:gd name="connsiteY346" fmla="*/ 498615 h 498615"/>
              <a:gd name="connsiteX347" fmla="*/ 3884996 w 5916580"/>
              <a:gd name="connsiteY347" fmla="*/ 498615 h 498615"/>
              <a:gd name="connsiteX348" fmla="*/ 3821419 w 5916580"/>
              <a:gd name="connsiteY348" fmla="*/ 498615 h 498615"/>
              <a:gd name="connsiteX349" fmla="*/ 3819190 w 5916580"/>
              <a:gd name="connsiteY349" fmla="*/ 498615 h 498615"/>
              <a:gd name="connsiteX350" fmla="*/ 3713255 w 5916580"/>
              <a:gd name="connsiteY350" fmla="*/ 498615 h 498615"/>
              <a:gd name="connsiteX351" fmla="*/ 3711027 w 5916580"/>
              <a:gd name="connsiteY351" fmla="*/ 498615 h 498615"/>
              <a:gd name="connsiteX352" fmla="*/ 3661082 w 5916580"/>
              <a:gd name="connsiteY352" fmla="*/ 498615 h 498615"/>
              <a:gd name="connsiteX353" fmla="*/ 3658854 w 5916580"/>
              <a:gd name="connsiteY353" fmla="*/ 498615 h 498615"/>
              <a:gd name="connsiteX354" fmla="*/ 3595276 w 5916580"/>
              <a:gd name="connsiteY354" fmla="*/ 498615 h 498615"/>
              <a:gd name="connsiteX355" fmla="*/ 3592293 w 5916580"/>
              <a:gd name="connsiteY355" fmla="*/ 498615 h 498615"/>
              <a:gd name="connsiteX356" fmla="*/ 3515417 w 5916580"/>
              <a:gd name="connsiteY356" fmla="*/ 498615 h 498615"/>
              <a:gd name="connsiteX357" fmla="*/ 3484130 w 5916580"/>
              <a:gd name="connsiteY357" fmla="*/ 498615 h 498615"/>
              <a:gd name="connsiteX358" fmla="*/ 3431957 w 5916580"/>
              <a:gd name="connsiteY358" fmla="*/ 498615 h 498615"/>
              <a:gd name="connsiteX359" fmla="*/ 3368379 w 5916580"/>
              <a:gd name="connsiteY359" fmla="*/ 498615 h 498615"/>
              <a:gd name="connsiteX360" fmla="*/ 3366151 w 5916580"/>
              <a:gd name="connsiteY360" fmla="*/ 498615 h 498615"/>
              <a:gd name="connsiteX361" fmla="*/ 3288520 w 5916580"/>
              <a:gd name="connsiteY361" fmla="*/ 498615 h 498615"/>
              <a:gd name="connsiteX362" fmla="*/ 3286291 w 5916580"/>
              <a:gd name="connsiteY362" fmla="*/ 498615 h 498615"/>
              <a:gd name="connsiteX363" fmla="*/ 3139254 w 5916580"/>
              <a:gd name="connsiteY363" fmla="*/ 498615 h 498615"/>
              <a:gd name="connsiteX364" fmla="*/ 3062377 w 5916580"/>
              <a:gd name="connsiteY364" fmla="*/ 498615 h 498615"/>
              <a:gd name="connsiteX365" fmla="*/ 3059394 w 5916580"/>
              <a:gd name="connsiteY365" fmla="*/ 498615 h 498615"/>
              <a:gd name="connsiteX366" fmla="*/ 2835480 w 5916580"/>
              <a:gd name="connsiteY366" fmla="*/ 498615 h 498615"/>
              <a:gd name="connsiteX367" fmla="*/ 2833252 w 5916580"/>
              <a:gd name="connsiteY367" fmla="*/ 498615 h 498615"/>
              <a:gd name="connsiteX368" fmla="*/ 2777020 w 5916580"/>
              <a:gd name="connsiteY368" fmla="*/ 498615 h 498615"/>
              <a:gd name="connsiteX369" fmla="*/ 2606354 w 5916580"/>
              <a:gd name="connsiteY369" fmla="*/ 498615 h 498615"/>
              <a:gd name="connsiteX370" fmla="*/ 2550123 w 5916580"/>
              <a:gd name="connsiteY370" fmla="*/ 498615 h 498615"/>
              <a:gd name="connsiteX371" fmla="*/ 2547895 w 5916580"/>
              <a:gd name="connsiteY371" fmla="*/ 498615 h 498615"/>
              <a:gd name="connsiteX372" fmla="*/ 2323981 w 5916580"/>
              <a:gd name="connsiteY372" fmla="*/ 498615 h 498615"/>
              <a:gd name="connsiteX373" fmla="*/ 2320998 w 5916580"/>
              <a:gd name="connsiteY373" fmla="*/ 498615 h 498615"/>
              <a:gd name="connsiteX374" fmla="*/ 2097083 w 5916580"/>
              <a:gd name="connsiteY374" fmla="*/ 498615 h 498615"/>
              <a:gd name="connsiteX375" fmla="*/ 2094855 w 5916580"/>
              <a:gd name="connsiteY375" fmla="*/ 498615 h 498615"/>
              <a:gd name="connsiteX376" fmla="*/ 1951419 w 5916580"/>
              <a:gd name="connsiteY376" fmla="*/ 498615 h 498615"/>
              <a:gd name="connsiteX377" fmla="*/ 1899245 w 5916580"/>
              <a:gd name="connsiteY377" fmla="*/ 498615 h 498615"/>
              <a:gd name="connsiteX378" fmla="*/ 1867958 w 5916580"/>
              <a:gd name="connsiteY378" fmla="*/ 498615 h 498615"/>
              <a:gd name="connsiteX379" fmla="*/ 1724521 w 5916580"/>
              <a:gd name="connsiteY379" fmla="*/ 498615 h 498615"/>
              <a:gd name="connsiteX380" fmla="*/ 1722293 w 5916580"/>
              <a:gd name="connsiteY380" fmla="*/ 498615 h 498615"/>
              <a:gd name="connsiteX381" fmla="*/ 1672349 w 5916580"/>
              <a:gd name="connsiteY381" fmla="*/ 498615 h 498615"/>
              <a:gd name="connsiteX382" fmla="*/ 1670120 w 5916580"/>
              <a:gd name="connsiteY382" fmla="*/ 498615 h 498615"/>
              <a:gd name="connsiteX383" fmla="*/ 1498379 w 5916580"/>
              <a:gd name="connsiteY383" fmla="*/ 498615 h 498615"/>
              <a:gd name="connsiteX384" fmla="*/ 1495396 w 5916580"/>
              <a:gd name="connsiteY384" fmla="*/ 498615 h 498615"/>
              <a:gd name="connsiteX385" fmla="*/ 1446206 w 5916580"/>
              <a:gd name="connsiteY385" fmla="*/ 498615 h 498615"/>
              <a:gd name="connsiteX386" fmla="*/ 1443223 w 5916580"/>
              <a:gd name="connsiteY386" fmla="*/ 498615 h 498615"/>
              <a:gd name="connsiteX387" fmla="*/ 1271482 w 5916580"/>
              <a:gd name="connsiteY387" fmla="*/ 498615 h 498615"/>
              <a:gd name="connsiteX388" fmla="*/ 1269254 w 5916580"/>
              <a:gd name="connsiteY388" fmla="*/ 498615 h 498615"/>
              <a:gd name="connsiteX389" fmla="*/ 1219309 w 5916580"/>
              <a:gd name="connsiteY389" fmla="*/ 498615 h 498615"/>
              <a:gd name="connsiteX390" fmla="*/ 1217081 w 5916580"/>
              <a:gd name="connsiteY390" fmla="*/ 498615 h 498615"/>
              <a:gd name="connsiteX391" fmla="*/ 1073644 w 5916580"/>
              <a:gd name="connsiteY391" fmla="*/ 498615 h 498615"/>
              <a:gd name="connsiteX392" fmla="*/ 1042357 w 5916580"/>
              <a:gd name="connsiteY392" fmla="*/ 498615 h 498615"/>
              <a:gd name="connsiteX393" fmla="*/ 990184 w 5916580"/>
              <a:gd name="connsiteY393" fmla="*/ 498615 h 498615"/>
              <a:gd name="connsiteX394" fmla="*/ 846747 w 5916580"/>
              <a:gd name="connsiteY394" fmla="*/ 498615 h 498615"/>
              <a:gd name="connsiteX395" fmla="*/ 844518 w 5916580"/>
              <a:gd name="connsiteY395" fmla="*/ 498615 h 498615"/>
              <a:gd name="connsiteX396" fmla="*/ 620604 w 5916580"/>
              <a:gd name="connsiteY396" fmla="*/ 498615 h 498615"/>
              <a:gd name="connsiteX397" fmla="*/ 617621 w 5916580"/>
              <a:gd name="connsiteY397" fmla="*/ 498615 h 498615"/>
              <a:gd name="connsiteX398" fmla="*/ 393707 w 5916580"/>
              <a:gd name="connsiteY398" fmla="*/ 498615 h 498615"/>
              <a:gd name="connsiteX399" fmla="*/ 391479 w 5916580"/>
              <a:gd name="connsiteY399" fmla="*/ 498615 h 498615"/>
              <a:gd name="connsiteX400" fmla="*/ 164582 w 5916580"/>
              <a:gd name="connsiteY400" fmla="*/ 498615 h 498615"/>
              <a:gd name="connsiteX401" fmla="*/ 120393 w 5916580"/>
              <a:gd name="connsiteY401" fmla="*/ 473234 h 498615"/>
              <a:gd name="connsiteX402" fmla="*/ 5831 w 5916580"/>
              <a:gd name="connsiteY402" fmla="*/ 274689 h 498615"/>
              <a:gd name="connsiteX403" fmla="*/ 5831 w 5916580"/>
              <a:gd name="connsiteY403" fmla="*/ 223927 h 498615"/>
              <a:gd name="connsiteX404" fmla="*/ 120393 w 5916580"/>
              <a:gd name="connsiteY404" fmla="*/ 25382 h 498615"/>
              <a:gd name="connsiteX405" fmla="*/ 164582 w 5916580"/>
              <a:gd name="connsiteY405" fmla="*/ 0 h 4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5916580" h="498615">
                <a:moveTo>
                  <a:pt x="164582" y="0"/>
                </a:moveTo>
                <a:cubicBezTo>
                  <a:pt x="336426" y="0"/>
                  <a:pt x="379387" y="0"/>
                  <a:pt x="390127" y="0"/>
                </a:cubicBezTo>
                <a:lnTo>
                  <a:pt x="391479" y="0"/>
                </a:lnTo>
                <a:lnTo>
                  <a:pt x="393260" y="0"/>
                </a:lnTo>
                <a:cubicBezTo>
                  <a:pt x="393707" y="0"/>
                  <a:pt x="393707" y="0"/>
                  <a:pt x="393707" y="0"/>
                </a:cubicBezTo>
                <a:lnTo>
                  <a:pt x="431811" y="0"/>
                </a:lnTo>
                <a:cubicBezTo>
                  <a:pt x="549807" y="0"/>
                  <a:pt x="594055" y="0"/>
                  <a:pt x="610649" y="0"/>
                </a:cubicBezTo>
                <a:lnTo>
                  <a:pt x="617621" y="0"/>
                </a:lnTo>
                <a:lnTo>
                  <a:pt x="617654" y="0"/>
                </a:lnTo>
                <a:cubicBezTo>
                  <a:pt x="620604" y="0"/>
                  <a:pt x="620604" y="0"/>
                  <a:pt x="620604" y="0"/>
                </a:cubicBezTo>
                <a:lnTo>
                  <a:pt x="676210" y="0"/>
                </a:lnTo>
                <a:cubicBezTo>
                  <a:pt x="799702" y="0"/>
                  <a:pt x="833769" y="0"/>
                  <a:pt x="843166" y="0"/>
                </a:cubicBezTo>
                <a:lnTo>
                  <a:pt x="844518" y="0"/>
                </a:lnTo>
                <a:lnTo>
                  <a:pt x="846299" y="0"/>
                </a:lnTo>
                <a:cubicBezTo>
                  <a:pt x="846747" y="0"/>
                  <a:pt x="846747" y="0"/>
                  <a:pt x="846747" y="0"/>
                </a:cubicBezTo>
                <a:lnTo>
                  <a:pt x="884850" y="0"/>
                </a:lnTo>
                <a:cubicBezTo>
                  <a:pt x="920249" y="0"/>
                  <a:pt x="949010" y="0"/>
                  <a:pt x="972379" y="0"/>
                </a:cubicBezTo>
                <a:lnTo>
                  <a:pt x="990184" y="0"/>
                </a:lnTo>
                <a:lnTo>
                  <a:pt x="1027551" y="0"/>
                </a:lnTo>
                <a:lnTo>
                  <a:pt x="1042357" y="0"/>
                </a:lnTo>
                <a:lnTo>
                  <a:pt x="1050044" y="0"/>
                </a:lnTo>
                <a:cubicBezTo>
                  <a:pt x="1073644" y="0"/>
                  <a:pt x="1073644" y="0"/>
                  <a:pt x="1073644" y="0"/>
                </a:cubicBezTo>
                <a:lnTo>
                  <a:pt x="1096411" y="0"/>
                </a:lnTo>
                <a:lnTo>
                  <a:pt x="1100946" y="0"/>
                </a:lnTo>
                <a:lnTo>
                  <a:pt x="1163370" y="0"/>
                </a:lnTo>
                <a:lnTo>
                  <a:pt x="1177809" y="0"/>
                </a:lnTo>
                <a:lnTo>
                  <a:pt x="1200122" y="0"/>
                </a:lnTo>
                <a:lnTo>
                  <a:pt x="1215729" y="0"/>
                </a:lnTo>
                <a:lnTo>
                  <a:pt x="1217081" y="0"/>
                </a:lnTo>
                <a:lnTo>
                  <a:pt x="1218861" y="0"/>
                </a:lnTo>
                <a:lnTo>
                  <a:pt x="1219309" y="0"/>
                </a:lnTo>
                <a:lnTo>
                  <a:pt x="1227209" y="0"/>
                </a:lnTo>
                <a:cubicBezTo>
                  <a:pt x="1239773" y="0"/>
                  <a:pt x="1248772" y="0"/>
                  <a:pt x="1255217" y="0"/>
                </a:cubicBezTo>
                <a:lnTo>
                  <a:pt x="1257412" y="0"/>
                </a:lnTo>
                <a:lnTo>
                  <a:pt x="1267902" y="0"/>
                </a:lnTo>
                <a:lnTo>
                  <a:pt x="1269254" y="0"/>
                </a:lnTo>
                <a:lnTo>
                  <a:pt x="1271035" y="0"/>
                </a:lnTo>
                <a:cubicBezTo>
                  <a:pt x="1271482" y="0"/>
                  <a:pt x="1271482" y="0"/>
                  <a:pt x="1271482" y="0"/>
                </a:cubicBezTo>
                <a:lnTo>
                  <a:pt x="1309585" y="0"/>
                </a:lnTo>
                <a:lnTo>
                  <a:pt x="1332802" y="0"/>
                </a:lnTo>
                <a:lnTo>
                  <a:pt x="1384857" y="0"/>
                </a:lnTo>
                <a:lnTo>
                  <a:pt x="1384975" y="0"/>
                </a:lnTo>
                <a:lnTo>
                  <a:pt x="1436250" y="0"/>
                </a:lnTo>
                <a:lnTo>
                  <a:pt x="1437030" y="0"/>
                </a:lnTo>
                <a:lnTo>
                  <a:pt x="1443223" y="0"/>
                </a:lnTo>
                <a:lnTo>
                  <a:pt x="1443256" y="0"/>
                </a:lnTo>
                <a:lnTo>
                  <a:pt x="1446206" y="0"/>
                </a:lnTo>
                <a:lnTo>
                  <a:pt x="1488423" y="0"/>
                </a:lnTo>
                <a:lnTo>
                  <a:pt x="1495396" y="0"/>
                </a:lnTo>
                <a:lnTo>
                  <a:pt x="1495429" y="0"/>
                </a:lnTo>
                <a:cubicBezTo>
                  <a:pt x="1498379" y="0"/>
                  <a:pt x="1498379" y="0"/>
                  <a:pt x="1498379" y="0"/>
                </a:cubicBezTo>
                <a:lnTo>
                  <a:pt x="1501812" y="0"/>
                </a:lnTo>
                <a:lnTo>
                  <a:pt x="1553985" y="0"/>
                </a:lnTo>
                <a:lnTo>
                  <a:pt x="1578675" y="0"/>
                </a:lnTo>
                <a:lnTo>
                  <a:pt x="1628076" y="0"/>
                </a:lnTo>
                <a:lnTo>
                  <a:pt x="1630848" y="0"/>
                </a:lnTo>
                <a:lnTo>
                  <a:pt x="1656083" y="0"/>
                </a:lnTo>
                <a:lnTo>
                  <a:pt x="1668768" y="0"/>
                </a:lnTo>
                <a:lnTo>
                  <a:pt x="1670120" y="0"/>
                </a:lnTo>
                <a:lnTo>
                  <a:pt x="1671901" y="0"/>
                </a:lnTo>
                <a:lnTo>
                  <a:pt x="1672349" y="0"/>
                </a:lnTo>
                <a:lnTo>
                  <a:pt x="1680248" y="0"/>
                </a:lnTo>
                <a:cubicBezTo>
                  <a:pt x="1692812" y="0"/>
                  <a:pt x="1701811" y="0"/>
                  <a:pt x="1708256" y="0"/>
                </a:cubicBezTo>
                <a:lnTo>
                  <a:pt x="1710452" y="0"/>
                </a:lnTo>
                <a:lnTo>
                  <a:pt x="1720941" y="0"/>
                </a:lnTo>
                <a:lnTo>
                  <a:pt x="1722293" y="0"/>
                </a:lnTo>
                <a:lnTo>
                  <a:pt x="1724074" y="0"/>
                </a:lnTo>
                <a:cubicBezTo>
                  <a:pt x="1724521" y="0"/>
                  <a:pt x="1724521" y="0"/>
                  <a:pt x="1724521" y="0"/>
                </a:cubicBezTo>
                <a:lnTo>
                  <a:pt x="1762625" y="0"/>
                </a:lnTo>
                <a:lnTo>
                  <a:pt x="1797981" y="0"/>
                </a:lnTo>
                <a:lnTo>
                  <a:pt x="1853153" y="0"/>
                </a:lnTo>
                <a:lnTo>
                  <a:pt x="1867958" y="0"/>
                </a:lnTo>
                <a:lnTo>
                  <a:pt x="1871771" y="0"/>
                </a:lnTo>
                <a:lnTo>
                  <a:pt x="1875646" y="0"/>
                </a:lnTo>
                <a:lnTo>
                  <a:pt x="1896295" y="0"/>
                </a:lnTo>
                <a:lnTo>
                  <a:pt x="1899245" y="0"/>
                </a:lnTo>
                <a:lnTo>
                  <a:pt x="1926547" y="0"/>
                </a:lnTo>
                <a:lnTo>
                  <a:pt x="1927819" y="0"/>
                </a:lnTo>
                <a:cubicBezTo>
                  <a:pt x="1951419" y="0"/>
                  <a:pt x="1951419" y="0"/>
                  <a:pt x="1951419" y="0"/>
                </a:cubicBezTo>
                <a:lnTo>
                  <a:pt x="2003411" y="0"/>
                </a:lnTo>
                <a:cubicBezTo>
                  <a:pt x="2065531" y="0"/>
                  <a:pt x="2086456" y="0"/>
                  <a:pt x="2093503" y="0"/>
                </a:cubicBezTo>
                <a:lnTo>
                  <a:pt x="2094855" y="0"/>
                </a:lnTo>
                <a:lnTo>
                  <a:pt x="2096636" y="0"/>
                </a:lnTo>
                <a:cubicBezTo>
                  <a:pt x="2097083" y="0"/>
                  <a:pt x="2097083" y="0"/>
                  <a:pt x="2097083" y="0"/>
                </a:cubicBezTo>
                <a:lnTo>
                  <a:pt x="2135187" y="0"/>
                </a:lnTo>
                <a:cubicBezTo>
                  <a:pt x="2253183" y="0"/>
                  <a:pt x="2297431" y="0"/>
                  <a:pt x="2314025" y="0"/>
                </a:cubicBezTo>
                <a:lnTo>
                  <a:pt x="2320998" y="0"/>
                </a:lnTo>
                <a:lnTo>
                  <a:pt x="2321031" y="0"/>
                </a:lnTo>
                <a:cubicBezTo>
                  <a:pt x="2323981" y="0"/>
                  <a:pt x="2323981" y="0"/>
                  <a:pt x="2323981" y="0"/>
                </a:cubicBezTo>
                <a:lnTo>
                  <a:pt x="2379586" y="0"/>
                </a:lnTo>
                <a:cubicBezTo>
                  <a:pt x="2503079" y="0"/>
                  <a:pt x="2537145" y="0"/>
                  <a:pt x="2546543" y="0"/>
                </a:cubicBezTo>
                <a:lnTo>
                  <a:pt x="2547895" y="0"/>
                </a:lnTo>
                <a:lnTo>
                  <a:pt x="2549675" y="0"/>
                </a:lnTo>
                <a:cubicBezTo>
                  <a:pt x="2550123" y="0"/>
                  <a:pt x="2550123" y="0"/>
                  <a:pt x="2550123" y="0"/>
                </a:cubicBezTo>
                <a:lnTo>
                  <a:pt x="2588226" y="0"/>
                </a:lnTo>
                <a:lnTo>
                  <a:pt x="2606354" y="0"/>
                </a:lnTo>
                <a:lnTo>
                  <a:pt x="2753421" y="0"/>
                </a:lnTo>
                <a:cubicBezTo>
                  <a:pt x="2777020" y="0"/>
                  <a:pt x="2777020" y="0"/>
                  <a:pt x="2777020" y="0"/>
                </a:cubicBezTo>
                <a:lnTo>
                  <a:pt x="2779542" y="0"/>
                </a:lnTo>
                <a:cubicBezTo>
                  <a:pt x="2813105" y="0"/>
                  <a:pt x="2826530" y="0"/>
                  <a:pt x="2831900" y="0"/>
                </a:cubicBezTo>
                <a:lnTo>
                  <a:pt x="2833252" y="0"/>
                </a:lnTo>
                <a:lnTo>
                  <a:pt x="2835032" y="0"/>
                </a:lnTo>
                <a:cubicBezTo>
                  <a:pt x="2835480" y="0"/>
                  <a:pt x="2835480" y="0"/>
                  <a:pt x="2835480" y="0"/>
                </a:cubicBezTo>
                <a:lnTo>
                  <a:pt x="2873583" y="0"/>
                </a:lnTo>
                <a:cubicBezTo>
                  <a:pt x="2991580" y="0"/>
                  <a:pt x="3035828" y="0"/>
                  <a:pt x="3052422" y="0"/>
                </a:cubicBezTo>
                <a:lnTo>
                  <a:pt x="3059394" y="0"/>
                </a:lnTo>
                <a:lnTo>
                  <a:pt x="3059427" y="0"/>
                </a:lnTo>
                <a:cubicBezTo>
                  <a:pt x="3062377" y="0"/>
                  <a:pt x="3062377" y="0"/>
                  <a:pt x="3062377" y="0"/>
                </a:cubicBezTo>
                <a:lnTo>
                  <a:pt x="3117983" y="0"/>
                </a:lnTo>
                <a:lnTo>
                  <a:pt x="3139254" y="0"/>
                </a:lnTo>
                <a:lnTo>
                  <a:pt x="3244247" y="0"/>
                </a:lnTo>
                <a:lnTo>
                  <a:pt x="3284939" y="0"/>
                </a:lnTo>
                <a:lnTo>
                  <a:pt x="3286291" y="0"/>
                </a:lnTo>
                <a:lnTo>
                  <a:pt x="3288072" y="0"/>
                </a:lnTo>
                <a:lnTo>
                  <a:pt x="3288520" y="0"/>
                </a:lnTo>
                <a:lnTo>
                  <a:pt x="3312441" y="0"/>
                </a:lnTo>
                <a:lnTo>
                  <a:pt x="3326623" y="0"/>
                </a:lnTo>
                <a:lnTo>
                  <a:pt x="3364799" y="0"/>
                </a:lnTo>
                <a:lnTo>
                  <a:pt x="3366151" y="0"/>
                </a:lnTo>
                <a:lnTo>
                  <a:pt x="3367932" y="0"/>
                </a:lnTo>
                <a:cubicBezTo>
                  <a:pt x="3368379" y="0"/>
                  <a:pt x="3368379" y="0"/>
                  <a:pt x="3368379" y="0"/>
                </a:cubicBezTo>
                <a:lnTo>
                  <a:pt x="3406483" y="0"/>
                </a:lnTo>
                <a:lnTo>
                  <a:pt x="3414152" y="0"/>
                </a:lnTo>
                <a:lnTo>
                  <a:pt x="3431957" y="0"/>
                </a:lnTo>
                <a:lnTo>
                  <a:pt x="3469324" y="0"/>
                </a:lnTo>
                <a:lnTo>
                  <a:pt x="3484130" y="0"/>
                </a:lnTo>
                <a:lnTo>
                  <a:pt x="3491817" y="0"/>
                </a:lnTo>
                <a:lnTo>
                  <a:pt x="3515417" y="0"/>
                </a:lnTo>
                <a:lnTo>
                  <a:pt x="3533928" y="0"/>
                </a:lnTo>
                <a:lnTo>
                  <a:pt x="3538184" y="0"/>
                </a:lnTo>
                <a:lnTo>
                  <a:pt x="3542719" y="0"/>
                </a:lnTo>
                <a:lnTo>
                  <a:pt x="3585321" y="0"/>
                </a:lnTo>
                <a:lnTo>
                  <a:pt x="3592293" y="0"/>
                </a:lnTo>
                <a:lnTo>
                  <a:pt x="3592326" y="0"/>
                </a:lnTo>
                <a:cubicBezTo>
                  <a:pt x="3595276" y="0"/>
                  <a:pt x="3595276" y="0"/>
                  <a:pt x="3595276" y="0"/>
                </a:cubicBezTo>
                <a:lnTo>
                  <a:pt x="3605143" y="0"/>
                </a:lnTo>
                <a:lnTo>
                  <a:pt x="3619582" y="0"/>
                </a:lnTo>
                <a:lnTo>
                  <a:pt x="3641895" y="0"/>
                </a:lnTo>
                <a:lnTo>
                  <a:pt x="3650882" y="0"/>
                </a:lnTo>
                <a:lnTo>
                  <a:pt x="3657502" y="0"/>
                </a:lnTo>
                <a:lnTo>
                  <a:pt x="3658854" y="0"/>
                </a:lnTo>
                <a:lnTo>
                  <a:pt x="3660634" y="0"/>
                </a:lnTo>
                <a:lnTo>
                  <a:pt x="3661082" y="0"/>
                </a:lnTo>
                <a:lnTo>
                  <a:pt x="3668982" y="0"/>
                </a:lnTo>
                <a:lnTo>
                  <a:pt x="3696990" y="0"/>
                </a:lnTo>
                <a:lnTo>
                  <a:pt x="3699185" y="0"/>
                </a:lnTo>
                <a:lnTo>
                  <a:pt x="3709675" y="0"/>
                </a:lnTo>
                <a:lnTo>
                  <a:pt x="3711027" y="0"/>
                </a:lnTo>
                <a:lnTo>
                  <a:pt x="3712808" y="0"/>
                </a:lnTo>
                <a:lnTo>
                  <a:pt x="3713255" y="0"/>
                </a:lnTo>
                <a:lnTo>
                  <a:pt x="3751358" y="0"/>
                </a:lnTo>
                <a:lnTo>
                  <a:pt x="3774575" y="0"/>
                </a:lnTo>
                <a:lnTo>
                  <a:pt x="3777146" y="0"/>
                </a:lnTo>
                <a:cubicBezTo>
                  <a:pt x="3802274" y="0"/>
                  <a:pt x="3813140" y="0"/>
                  <a:pt x="3817838" y="0"/>
                </a:cubicBezTo>
                <a:lnTo>
                  <a:pt x="3819190" y="0"/>
                </a:lnTo>
                <a:lnTo>
                  <a:pt x="3820971" y="0"/>
                </a:lnTo>
                <a:cubicBezTo>
                  <a:pt x="3821419" y="0"/>
                  <a:pt x="3821419" y="0"/>
                  <a:pt x="3821419" y="0"/>
                </a:cubicBezTo>
                <a:lnTo>
                  <a:pt x="3826630" y="0"/>
                </a:lnTo>
                <a:lnTo>
                  <a:pt x="3826748" y="0"/>
                </a:lnTo>
                <a:lnTo>
                  <a:pt x="3859522" y="0"/>
                </a:lnTo>
                <a:lnTo>
                  <a:pt x="3878023" y="0"/>
                </a:lnTo>
                <a:lnTo>
                  <a:pt x="3878803" y="0"/>
                </a:lnTo>
                <a:lnTo>
                  <a:pt x="3884996" y="0"/>
                </a:lnTo>
                <a:lnTo>
                  <a:pt x="3885029" y="0"/>
                </a:lnTo>
                <a:lnTo>
                  <a:pt x="3887979" y="0"/>
                </a:lnTo>
                <a:lnTo>
                  <a:pt x="3930196" y="0"/>
                </a:lnTo>
                <a:lnTo>
                  <a:pt x="3937169" y="0"/>
                </a:lnTo>
                <a:lnTo>
                  <a:pt x="3937202" y="0"/>
                </a:lnTo>
                <a:lnTo>
                  <a:pt x="3940152" y="0"/>
                </a:lnTo>
                <a:lnTo>
                  <a:pt x="3943585" y="0"/>
                </a:lnTo>
                <a:lnTo>
                  <a:pt x="3947051" y="0"/>
                </a:lnTo>
                <a:lnTo>
                  <a:pt x="3964856" y="0"/>
                </a:lnTo>
                <a:lnTo>
                  <a:pt x="3995758" y="0"/>
                </a:lnTo>
                <a:lnTo>
                  <a:pt x="4002223" y="0"/>
                </a:lnTo>
                <a:lnTo>
                  <a:pt x="4017028" y="0"/>
                </a:lnTo>
                <a:lnTo>
                  <a:pt x="4020448" y="0"/>
                </a:lnTo>
                <a:lnTo>
                  <a:pt x="4024716" y="0"/>
                </a:lnTo>
                <a:cubicBezTo>
                  <a:pt x="4048316" y="0"/>
                  <a:pt x="4048316" y="0"/>
                  <a:pt x="4048316" y="0"/>
                </a:cubicBezTo>
                <a:lnTo>
                  <a:pt x="4069848" y="0"/>
                </a:lnTo>
                <a:lnTo>
                  <a:pt x="4071083" y="0"/>
                </a:lnTo>
                <a:lnTo>
                  <a:pt x="4072621" y="0"/>
                </a:lnTo>
                <a:lnTo>
                  <a:pt x="4075618" y="0"/>
                </a:lnTo>
                <a:lnTo>
                  <a:pt x="4097855" y="0"/>
                </a:lnTo>
                <a:lnTo>
                  <a:pt x="4110541" y="0"/>
                </a:lnTo>
                <a:lnTo>
                  <a:pt x="4111893" y="0"/>
                </a:lnTo>
                <a:lnTo>
                  <a:pt x="4113674" y="0"/>
                </a:lnTo>
                <a:lnTo>
                  <a:pt x="4114121" y="0"/>
                </a:lnTo>
                <a:lnTo>
                  <a:pt x="4122021" y="0"/>
                </a:lnTo>
                <a:lnTo>
                  <a:pt x="4138042" y="0"/>
                </a:lnTo>
                <a:lnTo>
                  <a:pt x="4150028" y="0"/>
                </a:lnTo>
                <a:lnTo>
                  <a:pt x="4152225" y="0"/>
                </a:lnTo>
                <a:lnTo>
                  <a:pt x="4152481" y="0"/>
                </a:lnTo>
                <a:lnTo>
                  <a:pt x="4162714" y="0"/>
                </a:lnTo>
                <a:lnTo>
                  <a:pt x="4164066" y="0"/>
                </a:lnTo>
                <a:lnTo>
                  <a:pt x="4165847" y="0"/>
                </a:lnTo>
                <a:lnTo>
                  <a:pt x="4166294" y="0"/>
                </a:lnTo>
                <a:lnTo>
                  <a:pt x="4174794" y="0"/>
                </a:lnTo>
                <a:lnTo>
                  <a:pt x="4190400" y="0"/>
                </a:lnTo>
                <a:lnTo>
                  <a:pt x="4191752" y="0"/>
                </a:lnTo>
                <a:lnTo>
                  <a:pt x="4193533" y="0"/>
                </a:lnTo>
                <a:lnTo>
                  <a:pt x="4193981" y="0"/>
                </a:lnTo>
                <a:lnTo>
                  <a:pt x="4201881" y="0"/>
                </a:lnTo>
                <a:lnTo>
                  <a:pt x="4204398" y="0"/>
                </a:lnTo>
                <a:lnTo>
                  <a:pt x="4229888" y="0"/>
                </a:lnTo>
                <a:lnTo>
                  <a:pt x="4232084" y="0"/>
                </a:lnTo>
                <a:lnTo>
                  <a:pt x="4239754" y="0"/>
                </a:lnTo>
                <a:lnTo>
                  <a:pt x="4242574" y="0"/>
                </a:lnTo>
                <a:lnTo>
                  <a:pt x="4243926" y="0"/>
                </a:lnTo>
                <a:lnTo>
                  <a:pt x="4245706" y="0"/>
                </a:lnTo>
                <a:cubicBezTo>
                  <a:pt x="4246154" y="0"/>
                  <a:pt x="4246154" y="0"/>
                  <a:pt x="4246154" y="0"/>
                </a:cubicBezTo>
                <a:lnTo>
                  <a:pt x="4284257" y="0"/>
                </a:lnTo>
                <a:lnTo>
                  <a:pt x="4294926" y="0"/>
                </a:lnTo>
                <a:lnTo>
                  <a:pt x="4307474" y="0"/>
                </a:lnTo>
                <a:lnTo>
                  <a:pt x="4309731" y="0"/>
                </a:lnTo>
                <a:lnTo>
                  <a:pt x="4313544" y="0"/>
                </a:lnTo>
                <a:lnTo>
                  <a:pt x="4317419" y="0"/>
                </a:lnTo>
                <a:lnTo>
                  <a:pt x="4338068" y="0"/>
                </a:lnTo>
                <a:lnTo>
                  <a:pt x="4341018" y="0"/>
                </a:lnTo>
                <a:lnTo>
                  <a:pt x="4359529" y="0"/>
                </a:lnTo>
                <a:lnTo>
                  <a:pt x="4359647" y="0"/>
                </a:lnTo>
                <a:lnTo>
                  <a:pt x="4368320" y="0"/>
                </a:lnTo>
                <a:lnTo>
                  <a:pt x="4369592" y="0"/>
                </a:lnTo>
                <a:lnTo>
                  <a:pt x="4393191" y="0"/>
                </a:lnTo>
                <a:lnTo>
                  <a:pt x="4410922" y="0"/>
                </a:lnTo>
                <a:lnTo>
                  <a:pt x="4411702" y="0"/>
                </a:lnTo>
                <a:lnTo>
                  <a:pt x="4417895" y="0"/>
                </a:lnTo>
                <a:lnTo>
                  <a:pt x="4417928" y="0"/>
                </a:lnTo>
                <a:lnTo>
                  <a:pt x="4420878" y="0"/>
                </a:lnTo>
                <a:lnTo>
                  <a:pt x="4445184" y="0"/>
                </a:lnTo>
                <a:lnTo>
                  <a:pt x="4463095" y="0"/>
                </a:lnTo>
                <a:lnTo>
                  <a:pt x="4470068" y="0"/>
                </a:lnTo>
                <a:lnTo>
                  <a:pt x="4470101" y="0"/>
                </a:lnTo>
                <a:cubicBezTo>
                  <a:pt x="4473051" y="0"/>
                  <a:pt x="4473051" y="0"/>
                  <a:pt x="4473051" y="0"/>
                </a:cubicBezTo>
                <a:lnTo>
                  <a:pt x="4476484" y="0"/>
                </a:lnTo>
                <a:lnTo>
                  <a:pt x="4510882" y="0"/>
                </a:lnTo>
                <a:lnTo>
                  <a:pt x="4528657" y="0"/>
                </a:lnTo>
                <a:lnTo>
                  <a:pt x="4535276" y="0"/>
                </a:lnTo>
                <a:lnTo>
                  <a:pt x="4536628" y="0"/>
                </a:lnTo>
                <a:lnTo>
                  <a:pt x="4538409" y="0"/>
                </a:lnTo>
                <a:lnTo>
                  <a:pt x="4538856" y="0"/>
                </a:lnTo>
                <a:lnTo>
                  <a:pt x="4553347" y="0"/>
                </a:lnTo>
                <a:lnTo>
                  <a:pt x="4576960" y="0"/>
                </a:lnTo>
                <a:lnTo>
                  <a:pt x="4602747" y="0"/>
                </a:lnTo>
                <a:lnTo>
                  <a:pt x="4605520" y="0"/>
                </a:lnTo>
                <a:lnTo>
                  <a:pt x="4630754" y="0"/>
                </a:lnTo>
                <a:lnTo>
                  <a:pt x="4643440" y="0"/>
                </a:lnTo>
                <a:lnTo>
                  <a:pt x="4644792" y="0"/>
                </a:lnTo>
                <a:lnTo>
                  <a:pt x="4646573" y="0"/>
                </a:lnTo>
                <a:lnTo>
                  <a:pt x="4647020" y="0"/>
                </a:lnTo>
                <a:lnTo>
                  <a:pt x="4654920" y="0"/>
                </a:lnTo>
                <a:cubicBezTo>
                  <a:pt x="4667484" y="0"/>
                  <a:pt x="4676483" y="0"/>
                  <a:pt x="4682928" y="0"/>
                </a:cubicBezTo>
                <a:lnTo>
                  <a:pt x="4685124" y="0"/>
                </a:lnTo>
                <a:lnTo>
                  <a:pt x="4695613" y="0"/>
                </a:lnTo>
                <a:lnTo>
                  <a:pt x="4696965" y="0"/>
                </a:lnTo>
                <a:lnTo>
                  <a:pt x="4698746" y="0"/>
                </a:lnTo>
                <a:cubicBezTo>
                  <a:pt x="4699193" y="0"/>
                  <a:pt x="4699193" y="0"/>
                  <a:pt x="4699193" y="0"/>
                </a:cubicBezTo>
                <a:lnTo>
                  <a:pt x="4704405" y="0"/>
                </a:lnTo>
                <a:lnTo>
                  <a:pt x="4737296" y="0"/>
                </a:lnTo>
                <a:lnTo>
                  <a:pt x="4755798" y="0"/>
                </a:lnTo>
                <a:lnTo>
                  <a:pt x="4762770" y="0"/>
                </a:lnTo>
                <a:lnTo>
                  <a:pt x="4762804" y="0"/>
                </a:lnTo>
                <a:lnTo>
                  <a:pt x="4765754" y="0"/>
                </a:lnTo>
                <a:lnTo>
                  <a:pt x="4772652" y="0"/>
                </a:lnTo>
                <a:lnTo>
                  <a:pt x="4821359" y="0"/>
                </a:lnTo>
                <a:lnTo>
                  <a:pt x="4827825" y="0"/>
                </a:lnTo>
                <a:lnTo>
                  <a:pt x="4842630" y="0"/>
                </a:lnTo>
                <a:lnTo>
                  <a:pt x="4846443" y="0"/>
                </a:lnTo>
                <a:lnTo>
                  <a:pt x="4850318" y="0"/>
                </a:lnTo>
                <a:lnTo>
                  <a:pt x="4870967" y="0"/>
                </a:lnTo>
                <a:lnTo>
                  <a:pt x="4873917" y="0"/>
                </a:lnTo>
                <a:lnTo>
                  <a:pt x="4901219" y="0"/>
                </a:lnTo>
                <a:lnTo>
                  <a:pt x="4902491" y="0"/>
                </a:lnTo>
                <a:cubicBezTo>
                  <a:pt x="4926090" y="0"/>
                  <a:pt x="4926090" y="0"/>
                  <a:pt x="4926090" y="0"/>
                </a:cubicBezTo>
                <a:lnTo>
                  <a:pt x="4947623" y="0"/>
                </a:lnTo>
                <a:lnTo>
                  <a:pt x="4978082" y="0"/>
                </a:lnTo>
                <a:lnTo>
                  <a:pt x="4988316" y="0"/>
                </a:lnTo>
                <a:lnTo>
                  <a:pt x="4989668" y="0"/>
                </a:lnTo>
                <a:lnTo>
                  <a:pt x="4991448" y="0"/>
                </a:lnTo>
                <a:lnTo>
                  <a:pt x="4991896" y="0"/>
                </a:lnTo>
                <a:lnTo>
                  <a:pt x="5029999" y="0"/>
                </a:lnTo>
                <a:lnTo>
                  <a:pt x="5043781" y="0"/>
                </a:lnTo>
                <a:cubicBezTo>
                  <a:pt x="5057658" y="0"/>
                  <a:pt x="5064651" y="0"/>
                  <a:pt x="5068175" y="0"/>
                </a:cubicBezTo>
                <a:lnTo>
                  <a:pt x="5069527" y="0"/>
                </a:lnTo>
                <a:lnTo>
                  <a:pt x="5071308" y="0"/>
                </a:lnTo>
                <a:cubicBezTo>
                  <a:pt x="5071755" y="0"/>
                  <a:pt x="5071755" y="0"/>
                  <a:pt x="5071755" y="0"/>
                </a:cubicBezTo>
                <a:lnTo>
                  <a:pt x="5109859" y="0"/>
                </a:lnTo>
                <a:lnTo>
                  <a:pt x="5139146" y="0"/>
                </a:lnTo>
                <a:lnTo>
                  <a:pt x="5195194" y="0"/>
                </a:lnTo>
                <a:lnTo>
                  <a:pt x="5218793" y="0"/>
                </a:lnTo>
                <a:lnTo>
                  <a:pt x="5237304" y="0"/>
                </a:lnTo>
                <a:cubicBezTo>
                  <a:pt x="5265189" y="0"/>
                  <a:pt x="5280399" y="0"/>
                  <a:pt x="5288696" y="0"/>
                </a:cubicBezTo>
                <a:lnTo>
                  <a:pt x="5295670" y="0"/>
                </a:lnTo>
                <a:lnTo>
                  <a:pt x="5295702" y="0"/>
                </a:lnTo>
                <a:cubicBezTo>
                  <a:pt x="5298652" y="0"/>
                  <a:pt x="5298652" y="0"/>
                  <a:pt x="5298652" y="0"/>
                </a:cubicBezTo>
                <a:lnTo>
                  <a:pt x="5354258" y="0"/>
                </a:lnTo>
                <a:cubicBezTo>
                  <a:pt x="5477750" y="0"/>
                  <a:pt x="5511817" y="0"/>
                  <a:pt x="5521215" y="0"/>
                </a:cubicBezTo>
                <a:lnTo>
                  <a:pt x="5522567" y="0"/>
                </a:lnTo>
                <a:lnTo>
                  <a:pt x="5524347" y="0"/>
                </a:lnTo>
                <a:cubicBezTo>
                  <a:pt x="5524795" y="0"/>
                  <a:pt x="5524795" y="0"/>
                  <a:pt x="5524795" y="0"/>
                </a:cubicBezTo>
                <a:lnTo>
                  <a:pt x="5562898" y="0"/>
                </a:lnTo>
                <a:cubicBezTo>
                  <a:pt x="5751692" y="0"/>
                  <a:pt x="5751692" y="0"/>
                  <a:pt x="5751692" y="0"/>
                </a:cubicBezTo>
                <a:cubicBezTo>
                  <a:pt x="5768058" y="0"/>
                  <a:pt x="5787697" y="11463"/>
                  <a:pt x="5795880" y="25382"/>
                </a:cubicBezTo>
                <a:cubicBezTo>
                  <a:pt x="5910443" y="223927"/>
                  <a:pt x="5910443" y="223927"/>
                  <a:pt x="5910443" y="223927"/>
                </a:cubicBezTo>
                <a:cubicBezTo>
                  <a:pt x="5918626" y="237845"/>
                  <a:pt x="5918626" y="260770"/>
                  <a:pt x="5910443" y="274689"/>
                </a:cubicBezTo>
                <a:cubicBezTo>
                  <a:pt x="5795880" y="473234"/>
                  <a:pt x="5795880" y="473234"/>
                  <a:pt x="5795880" y="473234"/>
                </a:cubicBezTo>
                <a:cubicBezTo>
                  <a:pt x="5787697" y="487153"/>
                  <a:pt x="5768058" y="498615"/>
                  <a:pt x="5751692" y="498615"/>
                </a:cubicBezTo>
                <a:lnTo>
                  <a:pt x="5524795" y="498615"/>
                </a:lnTo>
                <a:lnTo>
                  <a:pt x="5522567" y="498615"/>
                </a:lnTo>
                <a:lnTo>
                  <a:pt x="5298652" y="498615"/>
                </a:lnTo>
                <a:lnTo>
                  <a:pt x="5295670" y="498615"/>
                </a:lnTo>
                <a:lnTo>
                  <a:pt x="5218793" y="498615"/>
                </a:lnTo>
                <a:lnTo>
                  <a:pt x="5071755" y="498615"/>
                </a:lnTo>
                <a:lnTo>
                  <a:pt x="5069527" y="498615"/>
                </a:lnTo>
                <a:lnTo>
                  <a:pt x="4991896" y="498615"/>
                </a:lnTo>
                <a:lnTo>
                  <a:pt x="4989668" y="498615"/>
                </a:lnTo>
                <a:lnTo>
                  <a:pt x="4926090" y="498615"/>
                </a:lnTo>
                <a:lnTo>
                  <a:pt x="4873917" y="498615"/>
                </a:lnTo>
                <a:lnTo>
                  <a:pt x="4842630" y="498615"/>
                </a:lnTo>
                <a:lnTo>
                  <a:pt x="4765754" y="498615"/>
                </a:lnTo>
                <a:lnTo>
                  <a:pt x="4762770" y="498615"/>
                </a:lnTo>
                <a:lnTo>
                  <a:pt x="4699193" y="498615"/>
                </a:lnTo>
                <a:lnTo>
                  <a:pt x="4696965" y="498615"/>
                </a:lnTo>
                <a:lnTo>
                  <a:pt x="4647020" y="498615"/>
                </a:lnTo>
                <a:lnTo>
                  <a:pt x="4644792" y="498615"/>
                </a:lnTo>
                <a:lnTo>
                  <a:pt x="4538856" y="498615"/>
                </a:lnTo>
                <a:lnTo>
                  <a:pt x="4536628" y="498615"/>
                </a:lnTo>
                <a:lnTo>
                  <a:pt x="4473051" y="498615"/>
                </a:lnTo>
                <a:lnTo>
                  <a:pt x="4470068" y="498615"/>
                </a:lnTo>
                <a:lnTo>
                  <a:pt x="4420878" y="498615"/>
                </a:lnTo>
                <a:lnTo>
                  <a:pt x="4417895" y="498615"/>
                </a:lnTo>
                <a:lnTo>
                  <a:pt x="4393191" y="498615"/>
                </a:lnTo>
                <a:lnTo>
                  <a:pt x="4341018" y="498615"/>
                </a:lnTo>
                <a:lnTo>
                  <a:pt x="4309731" y="498615"/>
                </a:lnTo>
                <a:lnTo>
                  <a:pt x="4246154" y="498615"/>
                </a:lnTo>
                <a:lnTo>
                  <a:pt x="4243926" y="498615"/>
                </a:lnTo>
                <a:lnTo>
                  <a:pt x="4193981" y="498615"/>
                </a:lnTo>
                <a:lnTo>
                  <a:pt x="4191752" y="498615"/>
                </a:lnTo>
                <a:lnTo>
                  <a:pt x="4166294" y="498615"/>
                </a:lnTo>
                <a:lnTo>
                  <a:pt x="4164066" y="498615"/>
                </a:lnTo>
                <a:lnTo>
                  <a:pt x="4114121" y="498615"/>
                </a:lnTo>
                <a:lnTo>
                  <a:pt x="4111893" y="498615"/>
                </a:lnTo>
                <a:lnTo>
                  <a:pt x="4048316" y="498615"/>
                </a:lnTo>
                <a:lnTo>
                  <a:pt x="4017028" y="498615"/>
                </a:lnTo>
                <a:lnTo>
                  <a:pt x="3964856" y="498615"/>
                </a:lnTo>
                <a:lnTo>
                  <a:pt x="3940152" y="498615"/>
                </a:lnTo>
                <a:lnTo>
                  <a:pt x="3937169" y="498615"/>
                </a:lnTo>
                <a:lnTo>
                  <a:pt x="3887979" y="498615"/>
                </a:lnTo>
                <a:lnTo>
                  <a:pt x="3884996" y="498615"/>
                </a:lnTo>
                <a:lnTo>
                  <a:pt x="3821419" y="498615"/>
                </a:lnTo>
                <a:lnTo>
                  <a:pt x="3819190" y="498615"/>
                </a:lnTo>
                <a:lnTo>
                  <a:pt x="3713255" y="498615"/>
                </a:lnTo>
                <a:lnTo>
                  <a:pt x="3711027" y="498615"/>
                </a:lnTo>
                <a:lnTo>
                  <a:pt x="3661082" y="498615"/>
                </a:lnTo>
                <a:lnTo>
                  <a:pt x="3658854" y="498615"/>
                </a:lnTo>
                <a:lnTo>
                  <a:pt x="3595276" y="498615"/>
                </a:lnTo>
                <a:lnTo>
                  <a:pt x="3592293" y="498615"/>
                </a:lnTo>
                <a:lnTo>
                  <a:pt x="3515417" y="498615"/>
                </a:lnTo>
                <a:lnTo>
                  <a:pt x="3484130" y="498615"/>
                </a:lnTo>
                <a:lnTo>
                  <a:pt x="3431957" y="498615"/>
                </a:lnTo>
                <a:lnTo>
                  <a:pt x="3368379" y="498615"/>
                </a:lnTo>
                <a:lnTo>
                  <a:pt x="3366151" y="498615"/>
                </a:lnTo>
                <a:lnTo>
                  <a:pt x="3288520" y="498615"/>
                </a:lnTo>
                <a:lnTo>
                  <a:pt x="3286291" y="498615"/>
                </a:lnTo>
                <a:lnTo>
                  <a:pt x="3139254" y="498615"/>
                </a:lnTo>
                <a:lnTo>
                  <a:pt x="3062377" y="498615"/>
                </a:lnTo>
                <a:lnTo>
                  <a:pt x="3059394" y="498615"/>
                </a:lnTo>
                <a:lnTo>
                  <a:pt x="2835480" y="498615"/>
                </a:lnTo>
                <a:lnTo>
                  <a:pt x="2833252" y="498615"/>
                </a:lnTo>
                <a:lnTo>
                  <a:pt x="2777020" y="498615"/>
                </a:lnTo>
                <a:lnTo>
                  <a:pt x="2606354" y="498615"/>
                </a:lnTo>
                <a:lnTo>
                  <a:pt x="2550123" y="498615"/>
                </a:lnTo>
                <a:lnTo>
                  <a:pt x="2547895" y="498615"/>
                </a:lnTo>
                <a:lnTo>
                  <a:pt x="2323981" y="498615"/>
                </a:lnTo>
                <a:lnTo>
                  <a:pt x="2320998" y="498615"/>
                </a:lnTo>
                <a:lnTo>
                  <a:pt x="2097083" y="498615"/>
                </a:lnTo>
                <a:lnTo>
                  <a:pt x="2094855" y="498615"/>
                </a:lnTo>
                <a:lnTo>
                  <a:pt x="1951419" y="498615"/>
                </a:lnTo>
                <a:lnTo>
                  <a:pt x="1899245" y="498615"/>
                </a:lnTo>
                <a:lnTo>
                  <a:pt x="1867958" y="498615"/>
                </a:lnTo>
                <a:lnTo>
                  <a:pt x="1724521" y="498615"/>
                </a:lnTo>
                <a:lnTo>
                  <a:pt x="1722293" y="498615"/>
                </a:lnTo>
                <a:lnTo>
                  <a:pt x="1672349" y="498615"/>
                </a:lnTo>
                <a:lnTo>
                  <a:pt x="1670120" y="498615"/>
                </a:lnTo>
                <a:lnTo>
                  <a:pt x="1498379" y="498615"/>
                </a:lnTo>
                <a:lnTo>
                  <a:pt x="1495396" y="498615"/>
                </a:lnTo>
                <a:lnTo>
                  <a:pt x="1446206" y="498615"/>
                </a:lnTo>
                <a:lnTo>
                  <a:pt x="1443223" y="498615"/>
                </a:lnTo>
                <a:lnTo>
                  <a:pt x="1271482" y="498615"/>
                </a:lnTo>
                <a:lnTo>
                  <a:pt x="1269254" y="498615"/>
                </a:lnTo>
                <a:lnTo>
                  <a:pt x="1219309" y="498615"/>
                </a:lnTo>
                <a:lnTo>
                  <a:pt x="1217081" y="498615"/>
                </a:lnTo>
                <a:lnTo>
                  <a:pt x="1073644" y="498615"/>
                </a:lnTo>
                <a:lnTo>
                  <a:pt x="1042357" y="498615"/>
                </a:lnTo>
                <a:lnTo>
                  <a:pt x="990184" y="498615"/>
                </a:lnTo>
                <a:lnTo>
                  <a:pt x="846747" y="498615"/>
                </a:lnTo>
                <a:lnTo>
                  <a:pt x="844518" y="498615"/>
                </a:lnTo>
                <a:lnTo>
                  <a:pt x="620604" y="498615"/>
                </a:lnTo>
                <a:lnTo>
                  <a:pt x="617621" y="498615"/>
                </a:lnTo>
                <a:lnTo>
                  <a:pt x="393707" y="498615"/>
                </a:lnTo>
                <a:lnTo>
                  <a:pt x="391479" y="498615"/>
                </a:lnTo>
                <a:lnTo>
                  <a:pt x="164582" y="498615"/>
                </a:lnTo>
                <a:cubicBezTo>
                  <a:pt x="148625" y="498615"/>
                  <a:pt x="128576" y="487153"/>
                  <a:pt x="120393" y="473234"/>
                </a:cubicBezTo>
                <a:cubicBezTo>
                  <a:pt x="5831" y="274689"/>
                  <a:pt x="5831" y="274689"/>
                  <a:pt x="5831" y="274689"/>
                </a:cubicBezTo>
                <a:cubicBezTo>
                  <a:pt x="-1944" y="260770"/>
                  <a:pt x="-1944" y="237846"/>
                  <a:pt x="5831" y="223927"/>
                </a:cubicBezTo>
                <a:cubicBezTo>
                  <a:pt x="120393" y="25382"/>
                  <a:pt x="120393" y="25382"/>
                  <a:pt x="120393" y="25382"/>
                </a:cubicBezTo>
                <a:cubicBezTo>
                  <a:pt x="128576" y="11463"/>
                  <a:pt x="148625" y="0"/>
                  <a:pt x="164582" y="0"/>
                </a:cubicBezTo>
                <a:close/>
              </a:path>
            </a:pathLst>
          </a:custGeom>
          <a:gradFill>
            <a:gsLst>
              <a:gs pos="0">
                <a:schemeClr val="accent2">
                  <a:lumMod val="85000"/>
                </a:schemeClr>
              </a:gs>
              <a:gs pos="100000">
                <a:schemeClr val="accent2">
                  <a:lumMod val="95000"/>
                </a:schemeClr>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vert="horz" wrap="square" lIns="91440" tIns="45720" rIns="91440" bIns="45720" numCol="1" anchor="t" anchorCtr="0" compatLnSpc="1">
            <a:noAutofit/>
          </a:bodyPr>
          <a:lstStyle/>
          <a:p>
            <a:endParaRPr lang="zh-CN" altLang="en-US" sz="1800">
              <a:latin typeface="+mn-lt"/>
              <a:ea typeface="+mn-ea"/>
            </a:endParaRPr>
          </a:p>
        </p:txBody>
      </p:sp>
      <p:sp>
        <p:nvSpPr>
          <p:cNvPr id="8" name="Freeform 5"/>
          <p:cNvSpPr/>
          <p:nvPr/>
        </p:nvSpPr>
        <p:spPr bwMode="auto">
          <a:xfrm rot="10800000">
            <a:off x="8015537" y="5129808"/>
            <a:ext cx="2217600" cy="2216278"/>
          </a:xfrm>
          <a:prstGeom prst="ellipse">
            <a:avLst/>
          </a:prstGeom>
          <a:gradFill flip="none" rotWithShape="1">
            <a:gsLst>
              <a:gs pos="0">
                <a:schemeClr val="accent2"/>
              </a:gs>
              <a:gs pos="100000">
                <a:schemeClr val="accent2">
                  <a:lumMod val="85000"/>
                </a:schemeClr>
              </a:gs>
            </a:gsLst>
            <a:lin ang="2700000" scaled="1"/>
            <a:tileRect/>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800"/>
          </a:p>
        </p:txBody>
      </p:sp>
      <p:sp>
        <p:nvSpPr>
          <p:cNvPr id="9" name="Freeform 5"/>
          <p:cNvSpPr/>
          <p:nvPr/>
        </p:nvSpPr>
        <p:spPr bwMode="auto">
          <a:xfrm rot="10800000">
            <a:off x="8278337" y="5391947"/>
            <a:ext cx="1692000" cy="1692000"/>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800"/>
          </a:p>
        </p:txBody>
      </p:sp>
      <p:sp>
        <p:nvSpPr>
          <p:cNvPr id="10" name="任意多边形 15"/>
          <p:cNvSpPr/>
          <p:nvPr/>
        </p:nvSpPr>
        <p:spPr bwMode="auto">
          <a:xfrm>
            <a:off x="10422181" y="5706982"/>
            <a:ext cx="6265567" cy="1061931"/>
          </a:xfrm>
          <a:custGeom>
            <a:avLst/>
            <a:gdLst>
              <a:gd name="connsiteX0" fmla="*/ 6197162 w 6565124"/>
              <a:gd name="connsiteY0" fmla="*/ 1112703 h 1112703"/>
              <a:gd name="connsiteX1" fmla="*/ 5690821 w 6565124"/>
              <a:gd name="connsiteY1" fmla="*/ 1112703 h 1112703"/>
              <a:gd name="connsiteX2" fmla="*/ 5685849 w 6565124"/>
              <a:gd name="connsiteY2" fmla="*/ 1112703 h 1112703"/>
              <a:gd name="connsiteX3" fmla="*/ 5186165 w 6565124"/>
              <a:gd name="connsiteY3" fmla="*/ 1112703 h 1112703"/>
              <a:gd name="connsiteX4" fmla="*/ 5179508 w 6565124"/>
              <a:gd name="connsiteY4" fmla="*/ 1112703 h 1112703"/>
              <a:gd name="connsiteX5" fmla="*/ 4679824 w 6565124"/>
              <a:gd name="connsiteY5" fmla="*/ 1112703 h 1112703"/>
              <a:gd name="connsiteX6" fmla="*/ 4674852 w 6565124"/>
              <a:gd name="connsiteY6" fmla="*/ 1112703 h 1112703"/>
              <a:gd name="connsiteX7" fmla="*/ 4354760 w 6565124"/>
              <a:gd name="connsiteY7" fmla="*/ 1112703 h 1112703"/>
              <a:gd name="connsiteX8" fmla="*/ 4238331 w 6565124"/>
              <a:gd name="connsiteY8" fmla="*/ 1112703 h 1112703"/>
              <a:gd name="connsiteX9" fmla="*/ 4168511 w 6565124"/>
              <a:gd name="connsiteY9" fmla="*/ 1112703 h 1112703"/>
              <a:gd name="connsiteX10" fmla="*/ 3848419 w 6565124"/>
              <a:gd name="connsiteY10" fmla="*/ 1112703 h 1112703"/>
              <a:gd name="connsiteX11" fmla="*/ 3843447 w 6565124"/>
              <a:gd name="connsiteY11" fmla="*/ 1112703 h 1112703"/>
              <a:gd name="connsiteX12" fmla="*/ 3731991 w 6565124"/>
              <a:gd name="connsiteY12" fmla="*/ 1112703 h 1112703"/>
              <a:gd name="connsiteX13" fmla="*/ 3727018 w 6565124"/>
              <a:gd name="connsiteY13" fmla="*/ 1112703 h 1112703"/>
              <a:gd name="connsiteX14" fmla="*/ 3343763 w 6565124"/>
              <a:gd name="connsiteY14" fmla="*/ 1112703 h 1112703"/>
              <a:gd name="connsiteX15" fmla="*/ 3337106 w 6565124"/>
              <a:gd name="connsiteY15" fmla="*/ 1112703 h 1112703"/>
              <a:gd name="connsiteX16" fmla="*/ 3227334 w 6565124"/>
              <a:gd name="connsiteY16" fmla="*/ 1112703 h 1112703"/>
              <a:gd name="connsiteX17" fmla="*/ 3220677 w 6565124"/>
              <a:gd name="connsiteY17" fmla="*/ 1112703 h 1112703"/>
              <a:gd name="connsiteX18" fmla="*/ 2837422 w 6565124"/>
              <a:gd name="connsiteY18" fmla="*/ 1112703 h 1112703"/>
              <a:gd name="connsiteX19" fmla="*/ 2832450 w 6565124"/>
              <a:gd name="connsiteY19" fmla="*/ 1112703 h 1112703"/>
              <a:gd name="connsiteX20" fmla="*/ 2720994 w 6565124"/>
              <a:gd name="connsiteY20" fmla="*/ 1112703 h 1112703"/>
              <a:gd name="connsiteX21" fmla="*/ 2716021 w 6565124"/>
              <a:gd name="connsiteY21" fmla="*/ 1112703 h 1112703"/>
              <a:gd name="connsiteX22" fmla="*/ 2395929 w 6565124"/>
              <a:gd name="connsiteY22" fmla="*/ 1112703 h 1112703"/>
              <a:gd name="connsiteX23" fmla="*/ 2326109 w 6565124"/>
              <a:gd name="connsiteY23" fmla="*/ 1112703 h 1112703"/>
              <a:gd name="connsiteX24" fmla="*/ 2209681 w 6565124"/>
              <a:gd name="connsiteY24" fmla="*/ 1112703 h 1112703"/>
              <a:gd name="connsiteX25" fmla="*/ 1889589 w 6565124"/>
              <a:gd name="connsiteY25" fmla="*/ 1112703 h 1112703"/>
              <a:gd name="connsiteX26" fmla="*/ 1884616 w 6565124"/>
              <a:gd name="connsiteY26" fmla="*/ 1112703 h 1112703"/>
              <a:gd name="connsiteX27" fmla="*/ 1384932 w 6565124"/>
              <a:gd name="connsiteY27" fmla="*/ 1112703 h 1112703"/>
              <a:gd name="connsiteX28" fmla="*/ 1378275 w 6565124"/>
              <a:gd name="connsiteY28" fmla="*/ 1112703 h 1112703"/>
              <a:gd name="connsiteX29" fmla="*/ 878592 w 6565124"/>
              <a:gd name="connsiteY29" fmla="*/ 1112703 h 1112703"/>
              <a:gd name="connsiteX30" fmla="*/ 873619 w 6565124"/>
              <a:gd name="connsiteY30" fmla="*/ 1112703 h 1112703"/>
              <a:gd name="connsiteX31" fmla="*/ 367278 w 6565124"/>
              <a:gd name="connsiteY31" fmla="*/ 1112703 h 1112703"/>
              <a:gd name="connsiteX32" fmla="*/ 268668 w 6565124"/>
              <a:gd name="connsiteY32" fmla="*/ 1056063 h 1112703"/>
              <a:gd name="connsiteX33" fmla="*/ 13011 w 6565124"/>
              <a:gd name="connsiteY33" fmla="*/ 612992 h 1112703"/>
              <a:gd name="connsiteX34" fmla="*/ 13011 w 6565124"/>
              <a:gd name="connsiteY34" fmla="*/ 499712 h 1112703"/>
              <a:gd name="connsiteX35" fmla="*/ 268668 w 6565124"/>
              <a:gd name="connsiteY35" fmla="*/ 56641 h 1112703"/>
              <a:gd name="connsiteX36" fmla="*/ 367278 w 6565124"/>
              <a:gd name="connsiteY36" fmla="*/ 0 h 1112703"/>
              <a:gd name="connsiteX37" fmla="*/ 870602 w 6565124"/>
              <a:gd name="connsiteY37" fmla="*/ 0 h 1112703"/>
              <a:gd name="connsiteX38" fmla="*/ 873619 w 6565124"/>
              <a:gd name="connsiteY38" fmla="*/ 0 h 1112703"/>
              <a:gd name="connsiteX39" fmla="*/ 877593 w 6565124"/>
              <a:gd name="connsiteY39" fmla="*/ 0 h 1112703"/>
              <a:gd name="connsiteX40" fmla="*/ 878592 w 6565124"/>
              <a:gd name="connsiteY40" fmla="*/ 0 h 1112703"/>
              <a:gd name="connsiteX41" fmla="*/ 963623 w 6565124"/>
              <a:gd name="connsiteY41" fmla="*/ 0 h 1112703"/>
              <a:gd name="connsiteX42" fmla="*/ 1362715 w 6565124"/>
              <a:gd name="connsiteY42" fmla="*/ 0 h 1112703"/>
              <a:gd name="connsiteX43" fmla="*/ 1378275 w 6565124"/>
              <a:gd name="connsiteY43" fmla="*/ 0 h 1112703"/>
              <a:gd name="connsiteX44" fmla="*/ 1378349 w 6565124"/>
              <a:gd name="connsiteY44" fmla="*/ 0 h 1112703"/>
              <a:gd name="connsiteX45" fmla="*/ 1384932 w 6565124"/>
              <a:gd name="connsiteY45" fmla="*/ 0 h 1112703"/>
              <a:gd name="connsiteX46" fmla="*/ 1509022 w 6565124"/>
              <a:gd name="connsiteY46" fmla="*/ 0 h 1112703"/>
              <a:gd name="connsiteX47" fmla="*/ 1881599 w 6565124"/>
              <a:gd name="connsiteY47" fmla="*/ 0 h 1112703"/>
              <a:gd name="connsiteX48" fmla="*/ 1884616 w 6565124"/>
              <a:gd name="connsiteY48" fmla="*/ 0 h 1112703"/>
              <a:gd name="connsiteX49" fmla="*/ 1888590 w 6565124"/>
              <a:gd name="connsiteY49" fmla="*/ 0 h 1112703"/>
              <a:gd name="connsiteX50" fmla="*/ 1889589 w 6565124"/>
              <a:gd name="connsiteY50" fmla="*/ 0 h 1112703"/>
              <a:gd name="connsiteX51" fmla="*/ 1974620 w 6565124"/>
              <a:gd name="connsiteY51" fmla="*/ 0 h 1112703"/>
              <a:gd name="connsiteX52" fmla="*/ 2169948 w 6565124"/>
              <a:gd name="connsiteY52" fmla="*/ 0 h 1112703"/>
              <a:gd name="connsiteX53" fmla="*/ 2209681 w 6565124"/>
              <a:gd name="connsiteY53" fmla="*/ 0 h 1112703"/>
              <a:gd name="connsiteX54" fmla="*/ 2293070 w 6565124"/>
              <a:gd name="connsiteY54" fmla="*/ 0 h 1112703"/>
              <a:gd name="connsiteX55" fmla="*/ 2326109 w 6565124"/>
              <a:gd name="connsiteY55" fmla="*/ 0 h 1112703"/>
              <a:gd name="connsiteX56" fmla="*/ 2343265 w 6565124"/>
              <a:gd name="connsiteY56" fmla="*/ 0 h 1112703"/>
              <a:gd name="connsiteX57" fmla="*/ 2395929 w 6565124"/>
              <a:gd name="connsiteY57" fmla="*/ 0 h 1112703"/>
              <a:gd name="connsiteX58" fmla="*/ 2446737 w 6565124"/>
              <a:gd name="connsiteY58" fmla="*/ 0 h 1112703"/>
              <a:gd name="connsiteX59" fmla="*/ 2456856 w 6565124"/>
              <a:gd name="connsiteY59" fmla="*/ 0 h 1112703"/>
              <a:gd name="connsiteX60" fmla="*/ 2596162 w 6565124"/>
              <a:gd name="connsiteY60" fmla="*/ 0 h 1112703"/>
              <a:gd name="connsiteX61" fmla="*/ 2628383 w 6565124"/>
              <a:gd name="connsiteY61" fmla="*/ 0 h 1112703"/>
              <a:gd name="connsiteX62" fmla="*/ 2678176 w 6565124"/>
              <a:gd name="connsiteY62" fmla="*/ 0 h 1112703"/>
              <a:gd name="connsiteX63" fmla="*/ 2713004 w 6565124"/>
              <a:gd name="connsiteY63" fmla="*/ 0 h 1112703"/>
              <a:gd name="connsiteX64" fmla="*/ 2716021 w 6565124"/>
              <a:gd name="connsiteY64" fmla="*/ 0 h 1112703"/>
              <a:gd name="connsiteX65" fmla="*/ 2719995 w 6565124"/>
              <a:gd name="connsiteY65" fmla="*/ 0 h 1112703"/>
              <a:gd name="connsiteX66" fmla="*/ 2720994 w 6565124"/>
              <a:gd name="connsiteY66" fmla="*/ 0 h 1112703"/>
              <a:gd name="connsiteX67" fmla="*/ 2738624 w 6565124"/>
              <a:gd name="connsiteY67" fmla="*/ 0 h 1112703"/>
              <a:gd name="connsiteX68" fmla="*/ 2801125 w 6565124"/>
              <a:gd name="connsiteY68" fmla="*/ 0 h 1112703"/>
              <a:gd name="connsiteX69" fmla="*/ 2806025 w 6565124"/>
              <a:gd name="connsiteY69" fmla="*/ 0 h 1112703"/>
              <a:gd name="connsiteX70" fmla="*/ 2829433 w 6565124"/>
              <a:gd name="connsiteY70" fmla="*/ 0 h 1112703"/>
              <a:gd name="connsiteX71" fmla="*/ 2832450 w 6565124"/>
              <a:gd name="connsiteY71" fmla="*/ 0 h 1112703"/>
              <a:gd name="connsiteX72" fmla="*/ 2836424 w 6565124"/>
              <a:gd name="connsiteY72" fmla="*/ 0 h 1112703"/>
              <a:gd name="connsiteX73" fmla="*/ 2837422 w 6565124"/>
              <a:gd name="connsiteY73" fmla="*/ 0 h 1112703"/>
              <a:gd name="connsiteX74" fmla="*/ 2922453 w 6565124"/>
              <a:gd name="connsiteY74" fmla="*/ 0 h 1112703"/>
              <a:gd name="connsiteX75" fmla="*/ 2974263 w 6565124"/>
              <a:gd name="connsiteY75" fmla="*/ 0 h 1112703"/>
              <a:gd name="connsiteX76" fmla="*/ 3090429 w 6565124"/>
              <a:gd name="connsiteY76" fmla="*/ 0 h 1112703"/>
              <a:gd name="connsiteX77" fmla="*/ 3090692 w 6565124"/>
              <a:gd name="connsiteY77" fmla="*/ 0 h 1112703"/>
              <a:gd name="connsiteX78" fmla="*/ 3205117 w 6565124"/>
              <a:gd name="connsiteY78" fmla="*/ 0 h 1112703"/>
              <a:gd name="connsiteX79" fmla="*/ 3206858 w 6565124"/>
              <a:gd name="connsiteY79" fmla="*/ 0 h 1112703"/>
              <a:gd name="connsiteX80" fmla="*/ 3220677 w 6565124"/>
              <a:gd name="connsiteY80" fmla="*/ 0 h 1112703"/>
              <a:gd name="connsiteX81" fmla="*/ 3220751 w 6565124"/>
              <a:gd name="connsiteY81" fmla="*/ 0 h 1112703"/>
              <a:gd name="connsiteX82" fmla="*/ 3227334 w 6565124"/>
              <a:gd name="connsiteY82" fmla="*/ 0 h 1112703"/>
              <a:gd name="connsiteX83" fmla="*/ 3321545 w 6565124"/>
              <a:gd name="connsiteY83" fmla="*/ 0 h 1112703"/>
              <a:gd name="connsiteX84" fmla="*/ 3337106 w 6565124"/>
              <a:gd name="connsiteY84" fmla="*/ 0 h 1112703"/>
              <a:gd name="connsiteX85" fmla="*/ 3337180 w 6565124"/>
              <a:gd name="connsiteY85" fmla="*/ 0 h 1112703"/>
              <a:gd name="connsiteX86" fmla="*/ 3343763 w 6565124"/>
              <a:gd name="connsiteY86" fmla="*/ 0 h 1112703"/>
              <a:gd name="connsiteX87" fmla="*/ 3351424 w 6565124"/>
              <a:gd name="connsiteY87" fmla="*/ 0 h 1112703"/>
              <a:gd name="connsiteX88" fmla="*/ 3467852 w 6565124"/>
              <a:gd name="connsiteY88" fmla="*/ 0 h 1112703"/>
              <a:gd name="connsiteX89" fmla="*/ 3522951 w 6565124"/>
              <a:gd name="connsiteY89" fmla="*/ 0 h 1112703"/>
              <a:gd name="connsiteX90" fmla="*/ 3633192 w 6565124"/>
              <a:gd name="connsiteY90" fmla="*/ 0 h 1112703"/>
              <a:gd name="connsiteX91" fmla="*/ 3639380 w 6565124"/>
              <a:gd name="connsiteY91" fmla="*/ 0 h 1112703"/>
              <a:gd name="connsiteX92" fmla="*/ 3695692 w 6565124"/>
              <a:gd name="connsiteY92" fmla="*/ 0 h 1112703"/>
              <a:gd name="connsiteX93" fmla="*/ 3724001 w 6565124"/>
              <a:gd name="connsiteY93" fmla="*/ 0 h 1112703"/>
              <a:gd name="connsiteX94" fmla="*/ 3727018 w 6565124"/>
              <a:gd name="connsiteY94" fmla="*/ 0 h 1112703"/>
              <a:gd name="connsiteX95" fmla="*/ 3730992 w 6565124"/>
              <a:gd name="connsiteY95" fmla="*/ 0 h 1112703"/>
              <a:gd name="connsiteX96" fmla="*/ 3731991 w 6565124"/>
              <a:gd name="connsiteY96" fmla="*/ 0 h 1112703"/>
              <a:gd name="connsiteX97" fmla="*/ 3749620 w 6565124"/>
              <a:gd name="connsiteY97" fmla="*/ 0 h 1112703"/>
              <a:gd name="connsiteX98" fmla="*/ 3812121 w 6565124"/>
              <a:gd name="connsiteY98" fmla="*/ 0 h 1112703"/>
              <a:gd name="connsiteX99" fmla="*/ 3817022 w 6565124"/>
              <a:gd name="connsiteY99" fmla="*/ 0 h 1112703"/>
              <a:gd name="connsiteX100" fmla="*/ 3840430 w 6565124"/>
              <a:gd name="connsiteY100" fmla="*/ 0 h 1112703"/>
              <a:gd name="connsiteX101" fmla="*/ 3843447 w 6565124"/>
              <a:gd name="connsiteY101" fmla="*/ 0 h 1112703"/>
              <a:gd name="connsiteX102" fmla="*/ 3847421 w 6565124"/>
              <a:gd name="connsiteY102" fmla="*/ 0 h 1112703"/>
              <a:gd name="connsiteX103" fmla="*/ 3848419 w 6565124"/>
              <a:gd name="connsiteY103" fmla="*/ 0 h 1112703"/>
              <a:gd name="connsiteX104" fmla="*/ 3933450 w 6565124"/>
              <a:gd name="connsiteY104" fmla="*/ 0 h 1112703"/>
              <a:gd name="connsiteX105" fmla="*/ 4012350 w 6565124"/>
              <a:gd name="connsiteY105" fmla="*/ 0 h 1112703"/>
              <a:gd name="connsiteX106" fmla="*/ 4135472 w 6565124"/>
              <a:gd name="connsiteY106" fmla="*/ 0 h 1112703"/>
              <a:gd name="connsiteX107" fmla="*/ 4168511 w 6565124"/>
              <a:gd name="connsiteY107" fmla="*/ 0 h 1112703"/>
              <a:gd name="connsiteX108" fmla="*/ 4177020 w 6565124"/>
              <a:gd name="connsiteY108" fmla="*/ 0 h 1112703"/>
              <a:gd name="connsiteX109" fmla="*/ 4185667 w 6565124"/>
              <a:gd name="connsiteY109" fmla="*/ 0 h 1112703"/>
              <a:gd name="connsiteX110" fmla="*/ 4231748 w 6565124"/>
              <a:gd name="connsiteY110" fmla="*/ 0 h 1112703"/>
              <a:gd name="connsiteX111" fmla="*/ 4238331 w 6565124"/>
              <a:gd name="connsiteY111" fmla="*/ 0 h 1112703"/>
              <a:gd name="connsiteX112" fmla="*/ 4299258 w 6565124"/>
              <a:gd name="connsiteY112" fmla="*/ 0 h 1112703"/>
              <a:gd name="connsiteX113" fmla="*/ 4302096 w 6565124"/>
              <a:gd name="connsiteY113" fmla="*/ 0 h 1112703"/>
              <a:gd name="connsiteX114" fmla="*/ 4354760 w 6565124"/>
              <a:gd name="connsiteY114" fmla="*/ 0 h 1112703"/>
              <a:gd name="connsiteX115" fmla="*/ 4470785 w 6565124"/>
              <a:gd name="connsiteY115" fmla="*/ 0 h 1112703"/>
              <a:gd name="connsiteX116" fmla="*/ 4671835 w 6565124"/>
              <a:gd name="connsiteY116" fmla="*/ 0 h 1112703"/>
              <a:gd name="connsiteX117" fmla="*/ 4674852 w 6565124"/>
              <a:gd name="connsiteY117" fmla="*/ 0 h 1112703"/>
              <a:gd name="connsiteX118" fmla="*/ 4678826 w 6565124"/>
              <a:gd name="connsiteY118" fmla="*/ 0 h 1112703"/>
              <a:gd name="connsiteX119" fmla="*/ 4679824 w 6565124"/>
              <a:gd name="connsiteY119" fmla="*/ 0 h 1112703"/>
              <a:gd name="connsiteX120" fmla="*/ 4764855 w 6565124"/>
              <a:gd name="connsiteY120" fmla="*/ 0 h 1112703"/>
              <a:gd name="connsiteX121" fmla="*/ 5163947 w 6565124"/>
              <a:gd name="connsiteY121" fmla="*/ 0 h 1112703"/>
              <a:gd name="connsiteX122" fmla="*/ 5179508 w 6565124"/>
              <a:gd name="connsiteY122" fmla="*/ 0 h 1112703"/>
              <a:gd name="connsiteX123" fmla="*/ 5179582 w 6565124"/>
              <a:gd name="connsiteY123" fmla="*/ 0 h 1112703"/>
              <a:gd name="connsiteX124" fmla="*/ 5186165 w 6565124"/>
              <a:gd name="connsiteY124" fmla="*/ 0 h 1112703"/>
              <a:gd name="connsiteX125" fmla="*/ 5310254 w 6565124"/>
              <a:gd name="connsiteY125" fmla="*/ 0 h 1112703"/>
              <a:gd name="connsiteX126" fmla="*/ 5682832 w 6565124"/>
              <a:gd name="connsiteY126" fmla="*/ 0 h 1112703"/>
              <a:gd name="connsiteX127" fmla="*/ 5685849 w 6565124"/>
              <a:gd name="connsiteY127" fmla="*/ 0 h 1112703"/>
              <a:gd name="connsiteX128" fmla="*/ 5689822 w 6565124"/>
              <a:gd name="connsiteY128" fmla="*/ 0 h 1112703"/>
              <a:gd name="connsiteX129" fmla="*/ 5690821 w 6565124"/>
              <a:gd name="connsiteY129" fmla="*/ 0 h 1112703"/>
              <a:gd name="connsiteX130" fmla="*/ 5775852 w 6565124"/>
              <a:gd name="connsiteY130" fmla="*/ 0 h 1112703"/>
              <a:gd name="connsiteX131" fmla="*/ 6197162 w 6565124"/>
              <a:gd name="connsiteY131" fmla="*/ 0 h 1112703"/>
              <a:gd name="connsiteX132" fmla="*/ 6295772 w 6565124"/>
              <a:gd name="connsiteY132" fmla="*/ 56641 h 1112703"/>
              <a:gd name="connsiteX133" fmla="*/ 6551428 w 6565124"/>
              <a:gd name="connsiteY133" fmla="*/ 499712 h 1112703"/>
              <a:gd name="connsiteX134" fmla="*/ 6551428 w 6565124"/>
              <a:gd name="connsiteY134" fmla="*/ 612992 h 1112703"/>
              <a:gd name="connsiteX135" fmla="*/ 6295772 w 6565124"/>
              <a:gd name="connsiteY135" fmla="*/ 1056063 h 1112703"/>
              <a:gd name="connsiteX136" fmla="*/ 6197162 w 6565124"/>
              <a:gd name="connsiteY136" fmla="*/ 1112703 h 11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565124" h="1112703">
                <a:moveTo>
                  <a:pt x="6197162" y="1112703"/>
                </a:moveTo>
                <a:lnTo>
                  <a:pt x="5690821" y="1112703"/>
                </a:lnTo>
                <a:lnTo>
                  <a:pt x="5685849" y="1112703"/>
                </a:lnTo>
                <a:lnTo>
                  <a:pt x="5186165" y="1112703"/>
                </a:lnTo>
                <a:lnTo>
                  <a:pt x="5179508" y="1112703"/>
                </a:lnTo>
                <a:lnTo>
                  <a:pt x="4679824" y="1112703"/>
                </a:lnTo>
                <a:lnTo>
                  <a:pt x="4674852" y="1112703"/>
                </a:lnTo>
                <a:lnTo>
                  <a:pt x="4354760" y="1112703"/>
                </a:lnTo>
                <a:lnTo>
                  <a:pt x="4238331" y="1112703"/>
                </a:lnTo>
                <a:lnTo>
                  <a:pt x="4168511" y="1112703"/>
                </a:lnTo>
                <a:lnTo>
                  <a:pt x="3848419" y="1112703"/>
                </a:lnTo>
                <a:lnTo>
                  <a:pt x="3843447" y="1112703"/>
                </a:lnTo>
                <a:lnTo>
                  <a:pt x="3731991" y="1112703"/>
                </a:lnTo>
                <a:lnTo>
                  <a:pt x="3727018" y="1112703"/>
                </a:lnTo>
                <a:lnTo>
                  <a:pt x="3343763" y="1112703"/>
                </a:lnTo>
                <a:lnTo>
                  <a:pt x="3337106" y="1112703"/>
                </a:lnTo>
                <a:lnTo>
                  <a:pt x="3227334" y="1112703"/>
                </a:lnTo>
                <a:lnTo>
                  <a:pt x="3220677" y="1112703"/>
                </a:lnTo>
                <a:lnTo>
                  <a:pt x="2837422" y="1112703"/>
                </a:lnTo>
                <a:lnTo>
                  <a:pt x="2832450" y="1112703"/>
                </a:lnTo>
                <a:lnTo>
                  <a:pt x="2720994" y="1112703"/>
                </a:lnTo>
                <a:lnTo>
                  <a:pt x="2716021" y="1112703"/>
                </a:lnTo>
                <a:lnTo>
                  <a:pt x="2395929" y="1112703"/>
                </a:lnTo>
                <a:lnTo>
                  <a:pt x="2326109" y="1112703"/>
                </a:lnTo>
                <a:lnTo>
                  <a:pt x="2209681" y="1112703"/>
                </a:lnTo>
                <a:lnTo>
                  <a:pt x="1889589" y="1112703"/>
                </a:lnTo>
                <a:lnTo>
                  <a:pt x="1884616" y="1112703"/>
                </a:lnTo>
                <a:lnTo>
                  <a:pt x="1384932" y="1112703"/>
                </a:lnTo>
                <a:lnTo>
                  <a:pt x="1378275" y="1112703"/>
                </a:lnTo>
                <a:lnTo>
                  <a:pt x="878592" y="1112703"/>
                </a:lnTo>
                <a:lnTo>
                  <a:pt x="873619" y="1112703"/>
                </a:lnTo>
                <a:lnTo>
                  <a:pt x="367278" y="1112703"/>
                </a:lnTo>
                <a:cubicBezTo>
                  <a:pt x="331669" y="1112703"/>
                  <a:pt x="286929" y="1087124"/>
                  <a:pt x="268668" y="1056063"/>
                </a:cubicBezTo>
                <a:cubicBezTo>
                  <a:pt x="13011" y="612992"/>
                  <a:pt x="13011" y="612992"/>
                  <a:pt x="13011" y="612992"/>
                </a:cubicBezTo>
                <a:cubicBezTo>
                  <a:pt x="-4337" y="581931"/>
                  <a:pt x="-4337" y="530773"/>
                  <a:pt x="13011" y="499712"/>
                </a:cubicBezTo>
                <a:cubicBezTo>
                  <a:pt x="268668" y="56641"/>
                  <a:pt x="268668" y="56641"/>
                  <a:pt x="268668" y="56641"/>
                </a:cubicBezTo>
                <a:cubicBezTo>
                  <a:pt x="286929" y="25580"/>
                  <a:pt x="331669" y="0"/>
                  <a:pt x="367278" y="0"/>
                </a:cubicBezTo>
                <a:cubicBezTo>
                  <a:pt x="750764" y="0"/>
                  <a:pt x="846635" y="0"/>
                  <a:pt x="870602" y="0"/>
                </a:cubicBezTo>
                <a:lnTo>
                  <a:pt x="873619" y="0"/>
                </a:lnTo>
                <a:lnTo>
                  <a:pt x="877593" y="0"/>
                </a:lnTo>
                <a:cubicBezTo>
                  <a:pt x="878592" y="0"/>
                  <a:pt x="878592" y="0"/>
                  <a:pt x="878592" y="0"/>
                </a:cubicBezTo>
                <a:lnTo>
                  <a:pt x="963623" y="0"/>
                </a:lnTo>
                <a:cubicBezTo>
                  <a:pt x="1226941" y="0"/>
                  <a:pt x="1325686" y="0"/>
                  <a:pt x="1362715" y="0"/>
                </a:cubicBezTo>
                <a:lnTo>
                  <a:pt x="1378275" y="0"/>
                </a:lnTo>
                <a:lnTo>
                  <a:pt x="1378349" y="0"/>
                </a:lnTo>
                <a:cubicBezTo>
                  <a:pt x="1384932" y="0"/>
                  <a:pt x="1384932" y="0"/>
                  <a:pt x="1384932" y="0"/>
                </a:cubicBezTo>
                <a:lnTo>
                  <a:pt x="1509022" y="0"/>
                </a:lnTo>
                <a:cubicBezTo>
                  <a:pt x="1784605" y="0"/>
                  <a:pt x="1860628" y="0"/>
                  <a:pt x="1881599" y="0"/>
                </a:cubicBezTo>
                <a:lnTo>
                  <a:pt x="1884616" y="0"/>
                </a:lnTo>
                <a:lnTo>
                  <a:pt x="1888590" y="0"/>
                </a:lnTo>
                <a:cubicBezTo>
                  <a:pt x="1889589" y="0"/>
                  <a:pt x="1889589" y="0"/>
                  <a:pt x="1889589" y="0"/>
                </a:cubicBezTo>
                <a:lnTo>
                  <a:pt x="1974620" y="0"/>
                </a:lnTo>
                <a:cubicBezTo>
                  <a:pt x="2053615" y="0"/>
                  <a:pt x="2117799" y="0"/>
                  <a:pt x="2169948" y="0"/>
                </a:cubicBezTo>
                <a:lnTo>
                  <a:pt x="2209681" y="0"/>
                </a:lnTo>
                <a:lnTo>
                  <a:pt x="2293070" y="0"/>
                </a:lnTo>
                <a:lnTo>
                  <a:pt x="2326109" y="0"/>
                </a:lnTo>
                <a:lnTo>
                  <a:pt x="2343265" y="0"/>
                </a:lnTo>
                <a:cubicBezTo>
                  <a:pt x="2395929" y="0"/>
                  <a:pt x="2395929" y="0"/>
                  <a:pt x="2395929" y="0"/>
                </a:cubicBezTo>
                <a:lnTo>
                  <a:pt x="2446737" y="0"/>
                </a:lnTo>
                <a:lnTo>
                  <a:pt x="2456856" y="0"/>
                </a:lnTo>
                <a:lnTo>
                  <a:pt x="2596162" y="0"/>
                </a:lnTo>
                <a:lnTo>
                  <a:pt x="2628383" y="0"/>
                </a:lnTo>
                <a:lnTo>
                  <a:pt x="2678176" y="0"/>
                </a:lnTo>
                <a:lnTo>
                  <a:pt x="2713004" y="0"/>
                </a:lnTo>
                <a:lnTo>
                  <a:pt x="2716021" y="0"/>
                </a:lnTo>
                <a:lnTo>
                  <a:pt x="2719995" y="0"/>
                </a:lnTo>
                <a:lnTo>
                  <a:pt x="2720994" y="0"/>
                </a:lnTo>
                <a:lnTo>
                  <a:pt x="2738624" y="0"/>
                </a:lnTo>
                <a:cubicBezTo>
                  <a:pt x="2766661" y="0"/>
                  <a:pt x="2786742" y="0"/>
                  <a:pt x="2801125" y="0"/>
                </a:cubicBezTo>
                <a:lnTo>
                  <a:pt x="2806025" y="0"/>
                </a:lnTo>
                <a:lnTo>
                  <a:pt x="2829433" y="0"/>
                </a:lnTo>
                <a:lnTo>
                  <a:pt x="2832450" y="0"/>
                </a:lnTo>
                <a:lnTo>
                  <a:pt x="2836424" y="0"/>
                </a:lnTo>
                <a:cubicBezTo>
                  <a:pt x="2837422" y="0"/>
                  <a:pt x="2837422" y="0"/>
                  <a:pt x="2837422" y="0"/>
                </a:cubicBezTo>
                <a:lnTo>
                  <a:pt x="2922453" y="0"/>
                </a:lnTo>
                <a:lnTo>
                  <a:pt x="2974263" y="0"/>
                </a:lnTo>
                <a:lnTo>
                  <a:pt x="3090429" y="0"/>
                </a:lnTo>
                <a:lnTo>
                  <a:pt x="3090692" y="0"/>
                </a:lnTo>
                <a:lnTo>
                  <a:pt x="3205117" y="0"/>
                </a:lnTo>
                <a:lnTo>
                  <a:pt x="3206858" y="0"/>
                </a:lnTo>
                <a:lnTo>
                  <a:pt x="3220677" y="0"/>
                </a:lnTo>
                <a:lnTo>
                  <a:pt x="3220751" y="0"/>
                </a:lnTo>
                <a:lnTo>
                  <a:pt x="3227334" y="0"/>
                </a:lnTo>
                <a:lnTo>
                  <a:pt x="3321545" y="0"/>
                </a:lnTo>
                <a:lnTo>
                  <a:pt x="3337106" y="0"/>
                </a:lnTo>
                <a:lnTo>
                  <a:pt x="3337180" y="0"/>
                </a:lnTo>
                <a:cubicBezTo>
                  <a:pt x="3343763" y="0"/>
                  <a:pt x="3343763" y="0"/>
                  <a:pt x="3343763" y="0"/>
                </a:cubicBezTo>
                <a:lnTo>
                  <a:pt x="3351424" y="0"/>
                </a:lnTo>
                <a:lnTo>
                  <a:pt x="3467852" y="0"/>
                </a:lnTo>
                <a:lnTo>
                  <a:pt x="3522951" y="0"/>
                </a:lnTo>
                <a:lnTo>
                  <a:pt x="3633192" y="0"/>
                </a:lnTo>
                <a:lnTo>
                  <a:pt x="3639380" y="0"/>
                </a:lnTo>
                <a:lnTo>
                  <a:pt x="3695692" y="0"/>
                </a:lnTo>
                <a:lnTo>
                  <a:pt x="3724001" y="0"/>
                </a:lnTo>
                <a:lnTo>
                  <a:pt x="3727018" y="0"/>
                </a:lnTo>
                <a:lnTo>
                  <a:pt x="3730992" y="0"/>
                </a:lnTo>
                <a:lnTo>
                  <a:pt x="3731991" y="0"/>
                </a:lnTo>
                <a:lnTo>
                  <a:pt x="3749620" y="0"/>
                </a:lnTo>
                <a:cubicBezTo>
                  <a:pt x="3777658" y="0"/>
                  <a:pt x="3797739" y="0"/>
                  <a:pt x="3812121" y="0"/>
                </a:cubicBezTo>
                <a:lnTo>
                  <a:pt x="3817022" y="0"/>
                </a:lnTo>
                <a:lnTo>
                  <a:pt x="3840430" y="0"/>
                </a:lnTo>
                <a:lnTo>
                  <a:pt x="3843447" y="0"/>
                </a:lnTo>
                <a:lnTo>
                  <a:pt x="3847421" y="0"/>
                </a:lnTo>
                <a:cubicBezTo>
                  <a:pt x="3848419" y="0"/>
                  <a:pt x="3848419" y="0"/>
                  <a:pt x="3848419" y="0"/>
                </a:cubicBezTo>
                <a:lnTo>
                  <a:pt x="3933450" y="0"/>
                </a:lnTo>
                <a:lnTo>
                  <a:pt x="4012350" y="0"/>
                </a:lnTo>
                <a:lnTo>
                  <a:pt x="4135472" y="0"/>
                </a:lnTo>
                <a:lnTo>
                  <a:pt x="4168511" y="0"/>
                </a:lnTo>
                <a:lnTo>
                  <a:pt x="4177020" y="0"/>
                </a:lnTo>
                <a:lnTo>
                  <a:pt x="4185667" y="0"/>
                </a:lnTo>
                <a:lnTo>
                  <a:pt x="4231748" y="0"/>
                </a:lnTo>
                <a:lnTo>
                  <a:pt x="4238331" y="0"/>
                </a:lnTo>
                <a:lnTo>
                  <a:pt x="4299258" y="0"/>
                </a:lnTo>
                <a:lnTo>
                  <a:pt x="4302096" y="0"/>
                </a:lnTo>
                <a:cubicBezTo>
                  <a:pt x="4354760" y="0"/>
                  <a:pt x="4354760" y="0"/>
                  <a:pt x="4354760" y="0"/>
                </a:cubicBezTo>
                <a:lnTo>
                  <a:pt x="4470785" y="0"/>
                </a:lnTo>
                <a:cubicBezTo>
                  <a:pt x="4609411" y="0"/>
                  <a:pt x="4656107" y="0"/>
                  <a:pt x="4671835" y="0"/>
                </a:cubicBezTo>
                <a:lnTo>
                  <a:pt x="4674852" y="0"/>
                </a:lnTo>
                <a:lnTo>
                  <a:pt x="4678826" y="0"/>
                </a:lnTo>
                <a:cubicBezTo>
                  <a:pt x="4679824" y="0"/>
                  <a:pt x="4679824" y="0"/>
                  <a:pt x="4679824" y="0"/>
                </a:cubicBezTo>
                <a:lnTo>
                  <a:pt x="4764855" y="0"/>
                </a:lnTo>
                <a:cubicBezTo>
                  <a:pt x="5028174" y="0"/>
                  <a:pt x="5126918" y="0"/>
                  <a:pt x="5163947" y="0"/>
                </a:cubicBezTo>
                <a:lnTo>
                  <a:pt x="5179508" y="0"/>
                </a:lnTo>
                <a:lnTo>
                  <a:pt x="5179582" y="0"/>
                </a:lnTo>
                <a:cubicBezTo>
                  <a:pt x="5186165" y="0"/>
                  <a:pt x="5186165" y="0"/>
                  <a:pt x="5186165" y="0"/>
                </a:cubicBezTo>
                <a:lnTo>
                  <a:pt x="5310254" y="0"/>
                </a:lnTo>
                <a:cubicBezTo>
                  <a:pt x="5585838" y="0"/>
                  <a:pt x="5661860" y="0"/>
                  <a:pt x="5682832" y="0"/>
                </a:cubicBezTo>
                <a:lnTo>
                  <a:pt x="5685849" y="0"/>
                </a:lnTo>
                <a:lnTo>
                  <a:pt x="5689822" y="0"/>
                </a:lnTo>
                <a:cubicBezTo>
                  <a:pt x="5690821" y="0"/>
                  <a:pt x="5690821" y="0"/>
                  <a:pt x="5690821" y="0"/>
                </a:cubicBezTo>
                <a:lnTo>
                  <a:pt x="5775852" y="0"/>
                </a:lnTo>
                <a:cubicBezTo>
                  <a:pt x="6197162" y="0"/>
                  <a:pt x="6197162" y="0"/>
                  <a:pt x="6197162" y="0"/>
                </a:cubicBezTo>
                <a:cubicBezTo>
                  <a:pt x="6233684" y="0"/>
                  <a:pt x="6277511" y="25580"/>
                  <a:pt x="6295772" y="56641"/>
                </a:cubicBezTo>
                <a:cubicBezTo>
                  <a:pt x="6551428" y="499712"/>
                  <a:pt x="6551428" y="499712"/>
                  <a:pt x="6551428" y="499712"/>
                </a:cubicBezTo>
                <a:cubicBezTo>
                  <a:pt x="6569690" y="530772"/>
                  <a:pt x="6569690" y="581931"/>
                  <a:pt x="6551428" y="612992"/>
                </a:cubicBezTo>
                <a:cubicBezTo>
                  <a:pt x="6295772" y="1056063"/>
                  <a:pt x="6295772" y="1056063"/>
                  <a:pt x="6295772" y="1056063"/>
                </a:cubicBezTo>
                <a:cubicBezTo>
                  <a:pt x="6277511" y="1087124"/>
                  <a:pt x="6233684" y="1112703"/>
                  <a:pt x="6197162" y="1112703"/>
                </a:cubicBezTo>
                <a:close/>
              </a:path>
            </a:pathLst>
          </a:custGeom>
          <a:gradFill flip="none" rotWithShape="1">
            <a:gsLst>
              <a:gs pos="0">
                <a:schemeClr val="accent1"/>
              </a:gs>
              <a:gs pos="100000">
                <a:schemeClr val="accent1">
                  <a:lumMod val="75000"/>
                </a:schemeClr>
              </a:gs>
            </a:gsLst>
            <a:lin ang="16200000" scaled="1"/>
            <a:tileRect/>
          </a:gradFill>
          <a:ln w="25400">
            <a:gradFill flip="none" rotWithShape="1">
              <a:gsLst>
                <a:gs pos="0">
                  <a:schemeClr val="accent1">
                    <a:lumMod val="75000"/>
                  </a:schemeClr>
                </a:gs>
                <a:gs pos="100000">
                  <a:schemeClr val="accent1"/>
                </a:gs>
              </a:gsLst>
              <a:lin ang="162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800">
              <a:solidFill>
                <a:prstClr val="black"/>
              </a:solidFill>
            </a:endParaRPr>
          </a:p>
        </p:txBody>
      </p:sp>
      <p:sp>
        <p:nvSpPr>
          <p:cNvPr id="11" name="Freeform 5"/>
          <p:cNvSpPr/>
          <p:nvPr/>
        </p:nvSpPr>
        <p:spPr bwMode="auto">
          <a:xfrm rot="10800000">
            <a:off x="11124230" y="5887771"/>
            <a:ext cx="700352" cy="700352"/>
          </a:xfrm>
          <a:prstGeom prst="ellipse">
            <a:avLst/>
          </a:prstGeom>
          <a:gradFill flip="none" rotWithShape="1">
            <a:gsLst>
              <a:gs pos="0">
                <a:schemeClr val="accent2"/>
              </a:gs>
              <a:gs pos="100000">
                <a:schemeClr val="accent2">
                  <a:lumMod val="85000"/>
                </a:schemeClr>
              </a:gs>
            </a:gsLst>
            <a:lin ang="2700000" scaled="1"/>
            <a:tileRect/>
          </a:gradFill>
          <a:ln w="25400">
            <a:no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800">
              <a:solidFill>
                <a:prstClr val="black"/>
              </a:solidFill>
            </a:endParaRPr>
          </a:p>
        </p:txBody>
      </p:sp>
      <p:sp>
        <p:nvSpPr>
          <p:cNvPr id="12" name="KSO_Shape"/>
          <p:cNvSpPr/>
          <p:nvPr/>
        </p:nvSpPr>
        <p:spPr bwMode="auto">
          <a:xfrm>
            <a:off x="8753387" y="5922024"/>
            <a:ext cx="741898" cy="63184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endParaRPr lang="zh-CN" altLang="en-US" sz="1800"/>
          </a:p>
        </p:txBody>
      </p:sp>
      <p:sp>
        <p:nvSpPr>
          <p:cNvPr id="2" name="标题 1"/>
          <p:cNvSpPr>
            <a:spLocks noGrp="1"/>
          </p:cNvSpPr>
          <p:nvPr>
            <p:ph type="title" hasCustomPrompt="1"/>
          </p:nvPr>
        </p:nvSpPr>
        <p:spPr>
          <a:xfrm>
            <a:off x="11927452" y="5706982"/>
            <a:ext cx="4585802" cy="1062624"/>
          </a:xfrm>
          <a:prstGeom prst="rect">
            <a:avLst/>
          </a:prstGeom>
        </p:spPr>
        <p:txBody>
          <a:bodyPr anchor="ctr" anchorCtr="0">
            <a:normAutofit/>
          </a:bodyPr>
          <a:lstStyle>
            <a:lvl1pPr algn="ctr">
              <a:defRPr sz="8000" b="1">
                <a:solidFill>
                  <a:schemeClr val="bg1"/>
                </a:solidFill>
              </a:defRPr>
            </a:lvl1pPr>
          </a:lstStyle>
          <a:p>
            <a:r>
              <a:rPr lang="zh-CN" altLang="en-US" dirty="0"/>
              <a:t>单击此处编辑标题</a:t>
            </a:r>
          </a:p>
        </p:txBody>
      </p:sp>
      <p:sp>
        <p:nvSpPr>
          <p:cNvPr id="3" name="文本占位符 2"/>
          <p:cNvSpPr>
            <a:spLocks noGrp="1"/>
          </p:cNvSpPr>
          <p:nvPr>
            <p:ph type="body" idx="1"/>
          </p:nvPr>
        </p:nvSpPr>
        <p:spPr>
          <a:xfrm>
            <a:off x="10759440" y="7002016"/>
            <a:ext cx="5623560" cy="535531"/>
          </a:xfrm>
          <a:prstGeom prst="rect">
            <a:avLst/>
          </a:prstGeom>
        </p:spPr>
        <p:txBody>
          <a:bodyPr>
            <a:normAutofit/>
          </a:bodyPr>
          <a:lstStyle>
            <a:lvl1pPr marL="0" indent="0" algn="ctr">
              <a:buNone/>
              <a:defRPr sz="48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5" name="页脚占位符 4"/>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strVal val="#ppt_w*0.70"/>
                                          </p:val>
                                        </p:tav>
                                        <p:tav tm="100000">
                                          <p:val>
                                            <p:strVal val="#ppt_w"/>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animEffect transition="in" filter="fade">
                                      <p:cBhvr>
                                        <p:cTn id="20" dur="10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500"/>
                            </p:stCondLst>
                            <p:childTnLst>
                              <p:par>
                                <p:cTn id="27" presetID="55"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strVal val="#ppt_w*0.70"/>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4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与照片">
    <p:spTree>
      <p:nvGrpSpPr>
        <p:cNvPr id="1" name=""/>
        <p:cNvGrpSpPr/>
        <p:nvPr/>
      </p:nvGrpSpPr>
      <p:grpSpPr>
        <a:xfrm>
          <a:off x="0" y="0"/>
          <a:ext cx="0" cy="0"/>
          <a:chOff x="0" y="0"/>
          <a:chExt cx="0" cy="0"/>
        </a:xfrm>
      </p:grpSpPr>
      <p:sp>
        <p:nvSpPr>
          <p:cNvPr id="23" name="从对岸望去在夜晚灯火通明的哥本哈根歌剧院"/>
          <p:cNvSpPr>
            <a:spLocks noGrp="1"/>
          </p:cNvSpPr>
          <p:nvPr>
            <p:ph type="pic" idx="21"/>
          </p:nvPr>
        </p:nvSpPr>
        <p:spPr>
          <a:xfrm>
            <a:off x="-1" y="-2527300"/>
            <a:ext cx="24384001" cy="16256000"/>
          </a:xfrm>
          <a:prstGeom prst="rect">
            <a:avLst/>
          </a:prstGeom>
        </p:spPr>
        <p:txBody>
          <a:bodyPr lIns="91439" tIns="45719" rIns="91439" bIns="45719">
            <a:noAutofit/>
          </a:bodyPr>
          <a:lstStyle/>
          <a:p>
            <a:endParaRPr/>
          </a:p>
        </p:txBody>
      </p:sp>
      <p:sp>
        <p:nvSpPr>
          <p:cNvPr id="24" name="正文级别 1…"/>
          <p:cNvSpPr txBox="1">
            <a:spLocks noGrp="1"/>
          </p:cNvSpPr>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indent="0">
              <a:spcBef>
                <a:spcPts val="2000"/>
              </a:spcBef>
              <a:defRPr>
                <a:solidFill>
                  <a:srgbClr val="F0EBE0"/>
                </a:solidFill>
              </a:defRPr>
            </a:lvl3pPr>
            <a:lvl4pPr indent="0">
              <a:spcBef>
                <a:spcPts val="2000"/>
              </a:spcBef>
              <a:defRPr>
                <a:solidFill>
                  <a:srgbClr val="F0EBE0"/>
                </a:solidFill>
              </a:defRPr>
            </a:lvl4pPr>
            <a:lvl5pPr indent="0">
              <a:spcBef>
                <a:spcPts val="2000"/>
              </a:spcBef>
              <a:defRPr>
                <a:solidFill>
                  <a:srgbClr val="F0EBE0"/>
                </a:solidFill>
              </a:defRPr>
            </a:lvl5pPr>
          </a:lstStyle>
          <a:p>
            <a:r>
              <a:t>演示文稿副标题</a:t>
            </a:r>
          </a:p>
          <a:p>
            <a:pPr lvl="1"/>
            <a:endParaRPr/>
          </a:p>
          <a:p>
            <a:pPr lvl="2"/>
            <a:endParaRPr/>
          </a:p>
          <a:p>
            <a:pPr lvl="3"/>
            <a:endParaRPr/>
          </a:p>
          <a:p>
            <a:pPr lvl="4"/>
            <a:endParaRPr/>
          </a:p>
        </p:txBody>
      </p:sp>
      <p:sp>
        <p:nvSpPr>
          <p:cNvPr id="25" name="演示文稿标题"/>
          <p:cNvSpPr txBox="1">
            <a:spLocks noGrp="1"/>
          </p:cNvSpPr>
          <p:nvPr>
            <p:ph type="title" hasCustomPrompt="1"/>
          </p:nvPr>
        </p:nvSpPr>
        <p:spPr>
          <a:xfrm>
            <a:off x="1727200" y="7817246"/>
            <a:ext cx="20929600" cy="2799954"/>
          </a:xfrm>
          <a:prstGeom prst="rect">
            <a:avLst/>
          </a:prstGeom>
        </p:spPr>
        <p:txBody>
          <a:bodyPr/>
          <a:lstStyle>
            <a:lvl1pPr>
              <a:defRPr>
                <a:solidFill>
                  <a:srgbClr val="FFFFFF"/>
                </a:solidFill>
              </a:defRPr>
            </a:lvl1pPr>
          </a:lstStyle>
          <a:p>
            <a:r>
              <a:t>演示文稿标题</a:t>
            </a:r>
          </a:p>
        </p:txBody>
      </p:sp>
      <p:sp>
        <p:nvSpPr>
          <p:cNvPr id="26" name="作者和日期"/>
          <p:cNvSpPr txBox="1">
            <a:spLocks noGrp="1"/>
          </p:cNvSpPr>
          <p:nvPr>
            <p:ph type="body" sz="quarter" idx="22" hasCustomPrompt="1"/>
          </p:nvPr>
        </p:nvSpPr>
        <p:spPr>
          <a:xfrm>
            <a:off x="1727200" y="1003300"/>
            <a:ext cx="20929600" cy="480060"/>
          </a:xfrm>
          <a:prstGeom prst="rect">
            <a:avLst/>
          </a:prstGeom>
        </p:spPr>
        <p:txBody>
          <a:bodyPr anchor="ctr"/>
          <a:lstStyle>
            <a:lvl1pPr defTabSz="685800">
              <a:lnSpc>
                <a:spcPct val="100000"/>
              </a:lnSpc>
              <a:defRPr sz="2000" b="1" cap="all" spc="0">
                <a:solidFill>
                  <a:srgbClr val="F0EBE0"/>
                </a:solidFill>
              </a:defRPr>
            </a:lvl1pPr>
          </a:lstStyle>
          <a:p>
            <a:r>
              <a:t>作者和日期</a:t>
            </a:r>
          </a:p>
        </p:txBody>
      </p:sp>
      <p:sp>
        <p:nvSpPr>
          <p:cNvPr id="27" name="直线"/>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28" name="直线"/>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29" name="幻灯片编号"/>
          <p:cNvSpPr txBox="1">
            <a:spLocks noGrp="1"/>
          </p:cNvSpPr>
          <p:nvPr>
            <p:ph type="sldNum" sz="quarter" idx="2"/>
          </p:nvPr>
        </p:nvSpPr>
        <p:spPr>
          <a:xfrm>
            <a:off x="12001500" y="13030199"/>
            <a:ext cx="386335" cy="419101"/>
          </a:xfrm>
          <a:prstGeom prst="rect">
            <a:avLst/>
          </a:prstGeom>
        </p:spPr>
        <p:txBody>
          <a:bodyPr/>
          <a:lstStyle>
            <a:lvl1pPr>
              <a:defRPr>
                <a:solidFill>
                  <a:srgbClr val="F0EBE0"/>
                </a:solidFill>
              </a:defRPr>
            </a:lvl1p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6096000" y="4085688"/>
            <a:ext cx="355600" cy="742436"/>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p:nvPr>
        </p:nvSpPr>
        <p:spPr>
          <a:xfrm>
            <a:off x="6934200" y="3794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934200" y="5254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2268200" y="5254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6" name="页脚占位符 5"/>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923088" y="370268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935788" y="5110163"/>
            <a:ext cx="5157787" cy="823912"/>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4" name="内容占位符 3"/>
          <p:cNvSpPr>
            <a:spLocks noGrp="1"/>
          </p:cNvSpPr>
          <p:nvPr>
            <p:ph sz="half" idx="2"/>
          </p:nvPr>
        </p:nvSpPr>
        <p:spPr>
          <a:xfrm>
            <a:off x="6935788" y="5934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12268200" y="5110163"/>
            <a:ext cx="5183188" cy="823912"/>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6" name="内容占位符 5"/>
          <p:cNvSpPr>
            <a:spLocks noGrp="1"/>
          </p:cNvSpPr>
          <p:nvPr>
            <p:ph sz="quarter" idx="4"/>
          </p:nvPr>
        </p:nvSpPr>
        <p:spPr>
          <a:xfrm>
            <a:off x="12268200" y="5934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8" name="页脚占位符 7"/>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5"/>
          <p:cNvSpPr/>
          <p:nvPr/>
        </p:nvSpPr>
        <p:spPr bwMode="auto">
          <a:xfrm>
            <a:off x="6096000" y="6617970"/>
            <a:ext cx="12192000" cy="2047876"/>
          </a:xfrm>
          <a:custGeom>
            <a:avLst/>
            <a:gdLst>
              <a:gd name="T0" fmla="*/ 29 w 5783"/>
              <a:gd name="T1" fmla="*/ 781 h 1078"/>
              <a:gd name="T2" fmla="*/ 203 w 5783"/>
              <a:gd name="T3" fmla="*/ 622 h 1078"/>
              <a:gd name="T4" fmla="*/ 364 w 5783"/>
              <a:gd name="T5" fmla="*/ 706 h 1078"/>
              <a:gd name="T6" fmla="*/ 430 w 5783"/>
              <a:gd name="T7" fmla="*/ 443 h 1078"/>
              <a:gd name="T8" fmla="*/ 526 w 5783"/>
              <a:gd name="T9" fmla="*/ 405 h 1078"/>
              <a:gd name="T10" fmla="*/ 555 w 5783"/>
              <a:gd name="T11" fmla="*/ 602 h 1078"/>
              <a:gd name="T12" fmla="*/ 633 w 5783"/>
              <a:gd name="T13" fmla="*/ 735 h 1078"/>
              <a:gd name="T14" fmla="*/ 671 w 5783"/>
              <a:gd name="T15" fmla="*/ 309 h 1078"/>
              <a:gd name="T16" fmla="*/ 716 w 5783"/>
              <a:gd name="T17" fmla="*/ 188 h 1078"/>
              <a:gd name="T18" fmla="*/ 733 w 5783"/>
              <a:gd name="T19" fmla="*/ 0 h 1078"/>
              <a:gd name="T20" fmla="*/ 782 w 5783"/>
              <a:gd name="T21" fmla="*/ 96 h 1078"/>
              <a:gd name="T22" fmla="*/ 803 w 5783"/>
              <a:gd name="T23" fmla="*/ 317 h 1078"/>
              <a:gd name="T24" fmla="*/ 857 w 5783"/>
              <a:gd name="T25" fmla="*/ 505 h 1078"/>
              <a:gd name="T26" fmla="*/ 902 w 5783"/>
              <a:gd name="T27" fmla="*/ 710 h 1078"/>
              <a:gd name="T28" fmla="*/ 1039 w 5783"/>
              <a:gd name="T29" fmla="*/ 744 h 1078"/>
              <a:gd name="T30" fmla="*/ 1068 w 5783"/>
              <a:gd name="T31" fmla="*/ 443 h 1078"/>
              <a:gd name="T32" fmla="*/ 1176 w 5783"/>
              <a:gd name="T33" fmla="*/ 539 h 1078"/>
              <a:gd name="T34" fmla="*/ 1209 w 5783"/>
              <a:gd name="T35" fmla="*/ 627 h 1078"/>
              <a:gd name="T36" fmla="*/ 1349 w 5783"/>
              <a:gd name="T37" fmla="*/ 673 h 1078"/>
              <a:gd name="T38" fmla="*/ 1403 w 5783"/>
              <a:gd name="T39" fmla="*/ 656 h 1078"/>
              <a:gd name="T40" fmla="*/ 1672 w 5783"/>
              <a:gd name="T41" fmla="*/ 535 h 1078"/>
              <a:gd name="T42" fmla="*/ 1714 w 5783"/>
              <a:gd name="T43" fmla="*/ 535 h 1078"/>
              <a:gd name="T44" fmla="*/ 1958 w 5783"/>
              <a:gd name="T45" fmla="*/ 585 h 1078"/>
              <a:gd name="T46" fmla="*/ 2032 w 5783"/>
              <a:gd name="T47" fmla="*/ 610 h 1078"/>
              <a:gd name="T48" fmla="*/ 2322 w 5783"/>
              <a:gd name="T49" fmla="*/ 689 h 1078"/>
              <a:gd name="T50" fmla="*/ 2347 w 5783"/>
              <a:gd name="T51" fmla="*/ 856 h 1078"/>
              <a:gd name="T52" fmla="*/ 2562 w 5783"/>
              <a:gd name="T53" fmla="*/ 668 h 1078"/>
              <a:gd name="T54" fmla="*/ 2600 w 5783"/>
              <a:gd name="T55" fmla="*/ 668 h 1078"/>
              <a:gd name="T56" fmla="*/ 2749 w 5783"/>
              <a:gd name="T57" fmla="*/ 781 h 1078"/>
              <a:gd name="T58" fmla="*/ 2811 w 5783"/>
              <a:gd name="T59" fmla="*/ 727 h 1078"/>
              <a:gd name="T60" fmla="*/ 2972 w 5783"/>
              <a:gd name="T61" fmla="*/ 698 h 1078"/>
              <a:gd name="T62" fmla="*/ 2997 w 5783"/>
              <a:gd name="T63" fmla="*/ 689 h 1078"/>
              <a:gd name="T64" fmla="*/ 3101 w 5783"/>
              <a:gd name="T65" fmla="*/ 652 h 1078"/>
              <a:gd name="T66" fmla="*/ 3134 w 5783"/>
              <a:gd name="T67" fmla="*/ 785 h 1078"/>
              <a:gd name="T68" fmla="*/ 3312 w 5783"/>
              <a:gd name="T69" fmla="*/ 647 h 1078"/>
              <a:gd name="T70" fmla="*/ 3361 w 5783"/>
              <a:gd name="T71" fmla="*/ 518 h 1078"/>
              <a:gd name="T72" fmla="*/ 3415 w 5783"/>
              <a:gd name="T73" fmla="*/ 372 h 1078"/>
              <a:gd name="T74" fmla="*/ 3457 w 5783"/>
              <a:gd name="T75" fmla="*/ 785 h 1078"/>
              <a:gd name="T76" fmla="*/ 3668 w 5783"/>
              <a:gd name="T77" fmla="*/ 267 h 1078"/>
              <a:gd name="T78" fmla="*/ 3701 w 5783"/>
              <a:gd name="T79" fmla="*/ 668 h 1078"/>
              <a:gd name="T80" fmla="*/ 3912 w 5783"/>
              <a:gd name="T81" fmla="*/ 719 h 1078"/>
              <a:gd name="T82" fmla="*/ 4024 w 5783"/>
              <a:gd name="T83" fmla="*/ 685 h 1078"/>
              <a:gd name="T84" fmla="*/ 4127 w 5783"/>
              <a:gd name="T85" fmla="*/ 739 h 1078"/>
              <a:gd name="T86" fmla="*/ 4189 w 5783"/>
              <a:gd name="T87" fmla="*/ 664 h 1078"/>
              <a:gd name="T88" fmla="*/ 4322 w 5783"/>
              <a:gd name="T89" fmla="*/ 773 h 1078"/>
              <a:gd name="T90" fmla="*/ 4409 w 5783"/>
              <a:gd name="T91" fmla="*/ 568 h 1078"/>
              <a:gd name="T92" fmla="*/ 4471 w 5783"/>
              <a:gd name="T93" fmla="*/ 748 h 1078"/>
              <a:gd name="T94" fmla="*/ 4603 w 5783"/>
              <a:gd name="T95" fmla="*/ 652 h 1078"/>
              <a:gd name="T96" fmla="*/ 4674 w 5783"/>
              <a:gd name="T97" fmla="*/ 639 h 1078"/>
              <a:gd name="T98" fmla="*/ 4909 w 5783"/>
              <a:gd name="T99" fmla="*/ 597 h 1078"/>
              <a:gd name="T100" fmla="*/ 4926 w 5783"/>
              <a:gd name="T101" fmla="*/ 710 h 1078"/>
              <a:gd name="T102" fmla="*/ 5050 w 5783"/>
              <a:gd name="T103" fmla="*/ 890 h 1078"/>
              <a:gd name="T104" fmla="*/ 5071 w 5783"/>
              <a:gd name="T105" fmla="*/ 643 h 1078"/>
              <a:gd name="T106" fmla="*/ 5179 w 5783"/>
              <a:gd name="T107" fmla="*/ 911 h 1078"/>
              <a:gd name="T108" fmla="*/ 5253 w 5783"/>
              <a:gd name="T109" fmla="*/ 919 h 1078"/>
              <a:gd name="T110" fmla="*/ 5530 w 5783"/>
              <a:gd name="T111" fmla="*/ 622 h 1078"/>
              <a:gd name="T112" fmla="*/ 5783 w 5783"/>
              <a:gd name="T113" fmla="*/ 1078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3" h="1078">
                <a:moveTo>
                  <a:pt x="0" y="1065"/>
                </a:moveTo>
                <a:lnTo>
                  <a:pt x="0" y="781"/>
                </a:lnTo>
                <a:lnTo>
                  <a:pt x="29" y="781"/>
                </a:lnTo>
                <a:lnTo>
                  <a:pt x="29" y="698"/>
                </a:lnTo>
                <a:lnTo>
                  <a:pt x="203" y="698"/>
                </a:lnTo>
                <a:lnTo>
                  <a:pt x="203" y="622"/>
                </a:lnTo>
                <a:lnTo>
                  <a:pt x="306" y="622"/>
                </a:lnTo>
                <a:lnTo>
                  <a:pt x="306" y="706"/>
                </a:lnTo>
                <a:lnTo>
                  <a:pt x="364" y="706"/>
                </a:lnTo>
                <a:lnTo>
                  <a:pt x="364" y="622"/>
                </a:lnTo>
                <a:lnTo>
                  <a:pt x="430" y="622"/>
                </a:lnTo>
                <a:lnTo>
                  <a:pt x="430" y="443"/>
                </a:lnTo>
                <a:lnTo>
                  <a:pt x="455" y="443"/>
                </a:lnTo>
                <a:lnTo>
                  <a:pt x="455" y="405"/>
                </a:lnTo>
                <a:lnTo>
                  <a:pt x="526" y="405"/>
                </a:lnTo>
                <a:lnTo>
                  <a:pt x="526" y="443"/>
                </a:lnTo>
                <a:lnTo>
                  <a:pt x="555" y="443"/>
                </a:lnTo>
                <a:lnTo>
                  <a:pt x="555" y="602"/>
                </a:lnTo>
                <a:lnTo>
                  <a:pt x="580" y="602"/>
                </a:lnTo>
                <a:lnTo>
                  <a:pt x="580" y="735"/>
                </a:lnTo>
                <a:lnTo>
                  <a:pt x="633" y="735"/>
                </a:lnTo>
                <a:lnTo>
                  <a:pt x="633" y="493"/>
                </a:lnTo>
                <a:lnTo>
                  <a:pt x="671" y="493"/>
                </a:lnTo>
                <a:lnTo>
                  <a:pt x="671" y="309"/>
                </a:lnTo>
                <a:lnTo>
                  <a:pt x="695" y="309"/>
                </a:lnTo>
                <a:lnTo>
                  <a:pt x="695" y="188"/>
                </a:lnTo>
                <a:lnTo>
                  <a:pt x="716" y="188"/>
                </a:lnTo>
                <a:lnTo>
                  <a:pt x="716" y="100"/>
                </a:lnTo>
                <a:lnTo>
                  <a:pt x="733" y="100"/>
                </a:lnTo>
                <a:lnTo>
                  <a:pt x="733" y="0"/>
                </a:lnTo>
                <a:lnTo>
                  <a:pt x="762" y="0"/>
                </a:lnTo>
                <a:lnTo>
                  <a:pt x="762" y="96"/>
                </a:lnTo>
                <a:lnTo>
                  <a:pt x="782" y="96"/>
                </a:lnTo>
                <a:lnTo>
                  <a:pt x="782" y="171"/>
                </a:lnTo>
                <a:lnTo>
                  <a:pt x="803" y="171"/>
                </a:lnTo>
                <a:lnTo>
                  <a:pt x="803" y="317"/>
                </a:lnTo>
                <a:lnTo>
                  <a:pt x="828" y="317"/>
                </a:lnTo>
                <a:lnTo>
                  <a:pt x="828" y="505"/>
                </a:lnTo>
                <a:lnTo>
                  <a:pt x="857" y="505"/>
                </a:lnTo>
                <a:lnTo>
                  <a:pt x="857" y="773"/>
                </a:lnTo>
                <a:lnTo>
                  <a:pt x="902" y="773"/>
                </a:lnTo>
                <a:lnTo>
                  <a:pt x="902" y="710"/>
                </a:lnTo>
                <a:lnTo>
                  <a:pt x="1002" y="710"/>
                </a:lnTo>
                <a:lnTo>
                  <a:pt x="1002" y="744"/>
                </a:lnTo>
                <a:lnTo>
                  <a:pt x="1039" y="744"/>
                </a:lnTo>
                <a:lnTo>
                  <a:pt x="1039" y="522"/>
                </a:lnTo>
                <a:lnTo>
                  <a:pt x="1068" y="522"/>
                </a:lnTo>
                <a:lnTo>
                  <a:pt x="1068" y="443"/>
                </a:lnTo>
                <a:lnTo>
                  <a:pt x="1155" y="443"/>
                </a:lnTo>
                <a:lnTo>
                  <a:pt x="1155" y="522"/>
                </a:lnTo>
                <a:lnTo>
                  <a:pt x="1176" y="539"/>
                </a:lnTo>
                <a:lnTo>
                  <a:pt x="1176" y="668"/>
                </a:lnTo>
                <a:lnTo>
                  <a:pt x="1209" y="668"/>
                </a:lnTo>
                <a:lnTo>
                  <a:pt x="1209" y="627"/>
                </a:lnTo>
                <a:lnTo>
                  <a:pt x="1296" y="627"/>
                </a:lnTo>
                <a:lnTo>
                  <a:pt x="1296" y="673"/>
                </a:lnTo>
                <a:lnTo>
                  <a:pt x="1349" y="673"/>
                </a:lnTo>
                <a:lnTo>
                  <a:pt x="1349" y="710"/>
                </a:lnTo>
                <a:lnTo>
                  <a:pt x="1403" y="710"/>
                </a:lnTo>
                <a:lnTo>
                  <a:pt x="1403" y="656"/>
                </a:lnTo>
                <a:lnTo>
                  <a:pt x="1445" y="656"/>
                </a:lnTo>
                <a:lnTo>
                  <a:pt x="1445" y="535"/>
                </a:lnTo>
                <a:lnTo>
                  <a:pt x="1672" y="535"/>
                </a:lnTo>
                <a:lnTo>
                  <a:pt x="1672" y="656"/>
                </a:lnTo>
                <a:lnTo>
                  <a:pt x="1714" y="656"/>
                </a:lnTo>
                <a:lnTo>
                  <a:pt x="1714" y="535"/>
                </a:lnTo>
                <a:lnTo>
                  <a:pt x="1904" y="535"/>
                </a:lnTo>
                <a:lnTo>
                  <a:pt x="1904" y="585"/>
                </a:lnTo>
                <a:lnTo>
                  <a:pt x="1958" y="585"/>
                </a:lnTo>
                <a:lnTo>
                  <a:pt x="1958" y="760"/>
                </a:lnTo>
                <a:lnTo>
                  <a:pt x="2032" y="760"/>
                </a:lnTo>
                <a:lnTo>
                  <a:pt x="2032" y="610"/>
                </a:lnTo>
                <a:lnTo>
                  <a:pt x="2285" y="610"/>
                </a:lnTo>
                <a:lnTo>
                  <a:pt x="2285" y="689"/>
                </a:lnTo>
                <a:lnTo>
                  <a:pt x="2322" y="689"/>
                </a:lnTo>
                <a:lnTo>
                  <a:pt x="2322" y="794"/>
                </a:lnTo>
                <a:lnTo>
                  <a:pt x="2347" y="794"/>
                </a:lnTo>
                <a:lnTo>
                  <a:pt x="2347" y="856"/>
                </a:lnTo>
                <a:lnTo>
                  <a:pt x="2455" y="856"/>
                </a:lnTo>
                <a:lnTo>
                  <a:pt x="2455" y="668"/>
                </a:lnTo>
                <a:lnTo>
                  <a:pt x="2562" y="668"/>
                </a:lnTo>
                <a:lnTo>
                  <a:pt x="2562" y="731"/>
                </a:lnTo>
                <a:lnTo>
                  <a:pt x="2600" y="731"/>
                </a:lnTo>
                <a:lnTo>
                  <a:pt x="2600" y="668"/>
                </a:lnTo>
                <a:lnTo>
                  <a:pt x="2724" y="668"/>
                </a:lnTo>
                <a:lnTo>
                  <a:pt x="2724" y="781"/>
                </a:lnTo>
                <a:lnTo>
                  <a:pt x="2749" y="781"/>
                </a:lnTo>
                <a:lnTo>
                  <a:pt x="2749" y="856"/>
                </a:lnTo>
                <a:lnTo>
                  <a:pt x="2811" y="856"/>
                </a:lnTo>
                <a:lnTo>
                  <a:pt x="2811" y="727"/>
                </a:lnTo>
                <a:lnTo>
                  <a:pt x="2943" y="727"/>
                </a:lnTo>
                <a:lnTo>
                  <a:pt x="2943" y="698"/>
                </a:lnTo>
                <a:lnTo>
                  <a:pt x="2972" y="698"/>
                </a:lnTo>
                <a:lnTo>
                  <a:pt x="2972" y="660"/>
                </a:lnTo>
                <a:lnTo>
                  <a:pt x="2997" y="660"/>
                </a:lnTo>
                <a:lnTo>
                  <a:pt x="2997" y="689"/>
                </a:lnTo>
                <a:lnTo>
                  <a:pt x="3030" y="689"/>
                </a:lnTo>
                <a:lnTo>
                  <a:pt x="3030" y="652"/>
                </a:lnTo>
                <a:lnTo>
                  <a:pt x="3101" y="652"/>
                </a:lnTo>
                <a:lnTo>
                  <a:pt x="3101" y="685"/>
                </a:lnTo>
                <a:lnTo>
                  <a:pt x="3134" y="685"/>
                </a:lnTo>
                <a:lnTo>
                  <a:pt x="3134" y="785"/>
                </a:lnTo>
                <a:lnTo>
                  <a:pt x="3192" y="785"/>
                </a:lnTo>
                <a:lnTo>
                  <a:pt x="3192" y="647"/>
                </a:lnTo>
                <a:lnTo>
                  <a:pt x="3312" y="647"/>
                </a:lnTo>
                <a:lnTo>
                  <a:pt x="3312" y="689"/>
                </a:lnTo>
                <a:lnTo>
                  <a:pt x="3361" y="689"/>
                </a:lnTo>
                <a:lnTo>
                  <a:pt x="3361" y="518"/>
                </a:lnTo>
                <a:lnTo>
                  <a:pt x="3399" y="447"/>
                </a:lnTo>
                <a:lnTo>
                  <a:pt x="3399" y="372"/>
                </a:lnTo>
                <a:lnTo>
                  <a:pt x="3415" y="372"/>
                </a:lnTo>
                <a:lnTo>
                  <a:pt x="3415" y="451"/>
                </a:lnTo>
                <a:lnTo>
                  <a:pt x="3457" y="514"/>
                </a:lnTo>
                <a:lnTo>
                  <a:pt x="3457" y="785"/>
                </a:lnTo>
                <a:lnTo>
                  <a:pt x="3510" y="785"/>
                </a:lnTo>
                <a:lnTo>
                  <a:pt x="3510" y="267"/>
                </a:lnTo>
                <a:lnTo>
                  <a:pt x="3668" y="267"/>
                </a:lnTo>
                <a:lnTo>
                  <a:pt x="3668" y="748"/>
                </a:lnTo>
                <a:lnTo>
                  <a:pt x="3701" y="748"/>
                </a:lnTo>
                <a:lnTo>
                  <a:pt x="3701" y="668"/>
                </a:lnTo>
                <a:lnTo>
                  <a:pt x="3767" y="668"/>
                </a:lnTo>
                <a:lnTo>
                  <a:pt x="3767" y="719"/>
                </a:lnTo>
                <a:lnTo>
                  <a:pt x="3912" y="719"/>
                </a:lnTo>
                <a:lnTo>
                  <a:pt x="3912" y="781"/>
                </a:lnTo>
                <a:lnTo>
                  <a:pt x="4024" y="781"/>
                </a:lnTo>
                <a:lnTo>
                  <a:pt x="4024" y="685"/>
                </a:lnTo>
                <a:lnTo>
                  <a:pt x="4082" y="685"/>
                </a:lnTo>
                <a:lnTo>
                  <a:pt x="4082" y="739"/>
                </a:lnTo>
                <a:lnTo>
                  <a:pt x="4127" y="739"/>
                </a:lnTo>
                <a:lnTo>
                  <a:pt x="4127" y="706"/>
                </a:lnTo>
                <a:lnTo>
                  <a:pt x="4189" y="706"/>
                </a:lnTo>
                <a:lnTo>
                  <a:pt x="4189" y="664"/>
                </a:lnTo>
                <a:lnTo>
                  <a:pt x="4264" y="664"/>
                </a:lnTo>
                <a:lnTo>
                  <a:pt x="4264" y="773"/>
                </a:lnTo>
                <a:lnTo>
                  <a:pt x="4322" y="773"/>
                </a:lnTo>
                <a:lnTo>
                  <a:pt x="4322" y="564"/>
                </a:lnTo>
                <a:lnTo>
                  <a:pt x="4359" y="514"/>
                </a:lnTo>
                <a:lnTo>
                  <a:pt x="4409" y="568"/>
                </a:lnTo>
                <a:lnTo>
                  <a:pt x="4409" y="660"/>
                </a:lnTo>
                <a:lnTo>
                  <a:pt x="4471" y="660"/>
                </a:lnTo>
                <a:lnTo>
                  <a:pt x="4471" y="748"/>
                </a:lnTo>
                <a:lnTo>
                  <a:pt x="4549" y="748"/>
                </a:lnTo>
                <a:lnTo>
                  <a:pt x="4549" y="652"/>
                </a:lnTo>
                <a:lnTo>
                  <a:pt x="4603" y="652"/>
                </a:lnTo>
                <a:lnTo>
                  <a:pt x="4603" y="610"/>
                </a:lnTo>
                <a:lnTo>
                  <a:pt x="4674" y="610"/>
                </a:lnTo>
                <a:lnTo>
                  <a:pt x="4674" y="639"/>
                </a:lnTo>
                <a:lnTo>
                  <a:pt x="4723" y="639"/>
                </a:lnTo>
                <a:lnTo>
                  <a:pt x="4723" y="597"/>
                </a:lnTo>
                <a:lnTo>
                  <a:pt x="4909" y="597"/>
                </a:lnTo>
                <a:lnTo>
                  <a:pt x="4909" y="744"/>
                </a:lnTo>
                <a:lnTo>
                  <a:pt x="4926" y="744"/>
                </a:lnTo>
                <a:lnTo>
                  <a:pt x="4926" y="710"/>
                </a:lnTo>
                <a:lnTo>
                  <a:pt x="4996" y="710"/>
                </a:lnTo>
                <a:lnTo>
                  <a:pt x="4996" y="890"/>
                </a:lnTo>
                <a:lnTo>
                  <a:pt x="5050" y="890"/>
                </a:lnTo>
                <a:lnTo>
                  <a:pt x="5050" y="831"/>
                </a:lnTo>
                <a:lnTo>
                  <a:pt x="5071" y="831"/>
                </a:lnTo>
                <a:lnTo>
                  <a:pt x="5071" y="643"/>
                </a:lnTo>
                <a:lnTo>
                  <a:pt x="5141" y="643"/>
                </a:lnTo>
                <a:lnTo>
                  <a:pt x="5141" y="911"/>
                </a:lnTo>
                <a:lnTo>
                  <a:pt x="5179" y="911"/>
                </a:lnTo>
                <a:lnTo>
                  <a:pt x="5179" y="965"/>
                </a:lnTo>
                <a:lnTo>
                  <a:pt x="5253" y="965"/>
                </a:lnTo>
                <a:lnTo>
                  <a:pt x="5253" y="919"/>
                </a:lnTo>
                <a:lnTo>
                  <a:pt x="5410" y="919"/>
                </a:lnTo>
                <a:lnTo>
                  <a:pt x="5410" y="622"/>
                </a:lnTo>
                <a:lnTo>
                  <a:pt x="5530" y="622"/>
                </a:lnTo>
                <a:lnTo>
                  <a:pt x="5530" y="927"/>
                </a:lnTo>
                <a:lnTo>
                  <a:pt x="5783" y="927"/>
                </a:lnTo>
                <a:lnTo>
                  <a:pt x="5783" y="1078"/>
                </a:lnTo>
                <a:lnTo>
                  <a:pt x="0" y="1065"/>
                </a:lnTo>
                <a:close/>
              </a:path>
            </a:pathLst>
          </a:custGeom>
          <a:solidFill>
            <a:schemeClr val="accent1"/>
          </a:solidFill>
          <a:ln>
            <a:noFill/>
          </a:ln>
        </p:spPr>
        <p:txBody>
          <a:bodyPr/>
          <a:lstStyle/>
          <a:p>
            <a:pPr defTabSz="855345"/>
            <a:endParaRPr lang="bg-BG" sz="1685"/>
          </a:p>
        </p:txBody>
      </p:sp>
      <p:sp>
        <p:nvSpPr>
          <p:cNvPr id="7" name="Rectangle 8"/>
          <p:cNvSpPr/>
          <p:nvPr/>
        </p:nvSpPr>
        <p:spPr>
          <a:xfrm>
            <a:off x="6096000" y="8582026"/>
            <a:ext cx="12192000" cy="1722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55345"/>
            <a:endParaRPr lang="bg-BG" sz="1685" dirty="0"/>
          </a:p>
        </p:txBody>
      </p:sp>
      <p:sp>
        <p:nvSpPr>
          <p:cNvPr id="8" name="Freeform 5"/>
          <p:cNvSpPr>
            <a:spLocks noEditPoints="1"/>
          </p:cNvSpPr>
          <p:nvPr/>
        </p:nvSpPr>
        <p:spPr bwMode="auto">
          <a:xfrm>
            <a:off x="9677400" y="3899856"/>
            <a:ext cx="461010" cy="563880"/>
          </a:xfrm>
          <a:custGeom>
            <a:avLst/>
            <a:gdLst>
              <a:gd name="T0" fmla="*/ 674 w 1348"/>
              <a:gd name="T1" fmla="*/ 0 h 1648"/>
              <a:gd name="T2" fmla="*/ 0 w 1348"/>
              <a:gd name="T3" fmla="*/ 674 h 1648"/>
              <a:gd name="T4" fmla="*/ 674 w 1348"/>
              <a:gd name="T5" fmla="*/ 1648 h 1648"/>
              <a:gd name="T6" fmla="*/ 1348 w 1348"/>
              <a:gd name="T7" fmla="*/ 674 h 1648"/>
              <a:gd name="T8" fmla="*/ 674 w 1348"/>
              <a:gd name="T9" fmla="*/ 0 h 1648"/>
              <a:gd name="T10" fmla="*/ 674 w 1348"/>
              <a:gd name="T11" fmla="*/ 1148 h 1648"/>
              <a:gd name="T12" fmla="*/ 180 w 1348"/>
              <a:gd name="T13" fmla="*/ 653 h 1648"/>
              <a:gd name="T14" fmla="*/ 674 w 1348"/>
              <a:gd name="T15" fmla="*/ 159 h 1648"/>
              <a:gd name="T16" fmla="*/ 1169 w 1348"/>
              <a:gd name="T17" fmla="*/ 653 h 1648"/>
              <a:gd name="T18" fmla="*/ 674 w 1348"/>
              <a:gd name="T19" fmla="*/ 11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8" h="1648">
                <a:moveTo>
                  <a:pt x="674" y="0"/>
                </a:moveTo>
                <a:cubicBezTo>
                  <a:pt x="302" y="0"/>
                  <a:pt x="0" y="302"/>
                  <a:pt x="0" y="674"/>
                </a:cubicBezTo>
                <a:cubicBezTo>
                  <a:pt x="0" y="1052"/>
                  <a:pt x="328" y="1301"/>
                  <a:pt x="674" y="1648"/>
                </a:cubicBezTo>
                <a:cubicBezTo>
                  <a:pt x="1020" y="1301"/>
                  <a:pt x="1348" y="1052"/>
                  <a:pt x="1348" y="674"/>
                </a:cubicBezTo>
                <a:cubicBezTo>
                  <a:pt x="1348" y="302"/>
                  <a:pt x="1046" y="0"/>
                  <a:pt x="674" y="0"/>
                </a:cubicBezTo>
                <a:close/>
                <a:moveTo>
                  <a:pt x="674" y="1148"/>
                </a:moveTo>
                <a:cubicBezTo>
                  <a:pt x="401" y="1148"/>
                  <a:pt x="180" y="926"/>
                  <a:pt x="180" y="653"/>
                </a:cubicBezTo>
                <a:cubicBezTo>
                  <a:pt x="180" y="380"/>
                  <a:pt x="401" y="159"/>
                  <a:pt x="674" y="159"/>
                </a:cubicBezTo>
                <a:cubicBezTo>
                  <a:pt x="947" y="159"/>
                  <a:pt x="1169" y="380"/>
                  <a:pt x="1169" y="653"/>
                </a:cubicBezTo>
                <a:cubicBezTo>
                  <a:pt x="1169" y="926"/>
                  <a:pt x="947" y="1148"/>
                  <a:pt x="674" y="1148"/>
                </a:cubicBezTo>
                <a:close/>
              </a:path>
            </a:pathLst>
          </a:custGeom>
          <a:solidFill>
            <a:schemeClr val="accent2"/>
          </a:solidFill>
          <a:ln>
            <a:noFill/>
          </a:ln>
        </p:spPr>
        <p:txBody>
          <a:bodyPr/>
          <a:lstStyle/>
          <a:p>
            <a:pPr defTabSz="855345"/>
            <a:endParaRPr lang="bg-BG" sz="1685"/>
          </a:p>
        </p:txBody>
      </p:sp>
      <p:sp>
        <p:nvSpPr>
          <p:cNvPr id="9" name="Freeform 5"/>
          <p:cNvSpPr>
            <a:spLocks noEditPoints="1"/>
          </p:cNvSpPr>
          <p:nvPr/>
        </p:nvSpPr>
        <p:spPr bwMode="auto">
          <a:xfrm>
            <a:off x="16175356" y="6521770"/>
            <a:ext cx="459104" cy="561974"/>
          </a:xfrm>
          <a:custGeom>
            <a:avLst/>
            <a:gdLst>
              <a:gd name="T0" fmla="*/ 674 w 1348"/>
              <a:gd name="T1" fmla="*/ 0 h 1648"/>
              <a:gd name="T2" fmla="*/ 0 w 1348"/>
              <a:gd name="T3" fmla="*/ 674 h 1648"/>
              <a:gd name="T4" fmla="*/ 674 w 1348"/>
              <a:gd name="T5" fmla="*/ 1648 h 1648"/>
              <a:gd name="T6" fmla="*/ 1348 w 1348"/>
              <a:gd name="T7" fmla="*/ 674 h 1648"/>
              <a:gd name="T8" fmla="*/ 674 w 1348"/>
              <a:gd name="T9" fmla="*/ 0 h 1648"/>
              <a:gd name="T10" fmla="*/ 674 w 1348"/>
              <a:gd name="T11" fmla="*/ 1148 h 1648"/>
              <a:gd name="T12" fmla="*/ 180 w 1348"/>
              <a:gd name="T13" fmla="*/ 653 h 1648"/>
              <a:gd name="T14" fmla="*/ 674 w 1348"/>
              <a:gd name="T15" fmla="*/ 159 h 1648"/>
              <a:gd name="T16" fmla="*/ 1169 w 1348"/>
              <a:gd name="T17" fmla="*/ 653 h 1648"/>
              <a:gd name="T18" fmla="*/ 674 w 1348"/>
              <a:gd name="T19" fmla="*/ 11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8" h="1648">
                <a:moveTo>
                  <a:pt x="674" y="0"/>
                </a:moveTo>
                <a:cubicBezTo>
                  <a:pt x="302" y="0"/>
                  <a:pt x="0" y="302"/>
                  <a:pt x="0" y="674"/>
                </a:cubicBezTo>
                <a:cubicBezTo>
                  <a:pt x="0" y="1052"/>
                  <a:pt x="328" y="1301"/>
                  <a:pt x="674" y="1648"/>
                </a:cubicBezTo>
                <a:cubicBezTo>
                  <a:pt x="1020" y="1301"/>
                  <a:pt x="1348" y="1052"/>
                  <a:pt x="1348" y="674"/>
                </a:cubicBezTo>
                <a:cubicBezTo>
                  <a:pt x="1348" y="302"/>
                  <a:pt x="1046" y="0"/>
                  <a:pt x="674" y="0"/>
                </a:cubicBezTo>
                <a:close/>
                <a:moveTo>
                  <a:pt x="674" y="1148"/>
                </a:moveTo>
                <a:cubicBezTo>
                  <a:pt x="401" y="1148"/>
                  <a:pt x="180" y="926"/>
                  <a:pt x="180" y="653"/>
                </a:cubicBezTo>
                <a:cubicBezTo>
                  <a:pt x="180" y="380"/>
                  <a:pt x="401" y="159"/>
                  <a:pt x="674" y="159"/>
                </a:cubicBezTo>
                <a:cubicBezTo>
                  <a:pt x="947" y="159"/>
                  <a:pt x="1169" y="380"/>
                  <a:pt x="1169" y="653"/>
                </a:cubicBezTo>
                <a:cubicBezTo>
                  <a:pt x="1169" y="926"/>
                  <a:pt x="947" y="1148"/>
                  <a:pt x="674" y="1148"/>
                </a:cubicBezTo>
                <a:close/>
              </a:path>
            </a:pathLst>
          </a:custGeom>
          <a:solidFill>
            <a:schemeClr val="accent1"/>
          </a:solidFill>
          <a:ln>
            <a:noFill/>
          </a:ln>
        </p:spPr>
        <p:txBody>
          <a:bodyPr/>
          <a:lstStyle/>
          <a:p>
            <a:pPr defTabSz="855345"/>
            <a:endParaRPr lang="bg-BG" sz="1685"/>
          </a:p>
        </p:txBody>
      </p:sp>
      <p:sp>
        <p:nvSpPr>
          <p:cNvPr id="10" name="Freeform 5"/>
          <p:cNvSpPr>
            <a:spLocks noEditPoints="1"/>
          </p:cNvSpPr>
          <p:nvPr/>
        </p:nvSpPr>
        <p:spPr bwMode="auto">
          <a:xfrm>
            <a:off x="8305800" y="6541457"/>
            <a:ext cx="461010" cy="561976"/>
          </a:xfrm>
          <a:custGeom>
            <a:avLst/>
            <a:gdLst>
              <a:gd name="T0" fmla="*/ 674 w 1348"/>
              <a:gd name="T1" fmla="*/ 0 h 1648"/>
              <a:gd name="T2" fmla="*/ 0 w 1348"/>
              <a:gd name="T3" fmla="*/ 674 h 1648"/>
              <a:gd name="T4" fmla="*/ 674 w 1348"/>
              <a:gd name="T5" fmla="*/ 1648 h 1648"/>
              <a:gd name="T6" fmla="*/ 1348 w 1348"/>
              <a:gd name="T7" fmla="*/ 674 h 1648"/>
              <a:gd name="T8" fmla="*/ 674 w 1348"/>
              <a:gd name="T9" fmla="*/ 0 h 1648"/>
              <a:gd name="T10" fmla="*/ 674 w 1348"/>
              <a:gd name="T11" fmla="*/ 1148 h 1648"/>
              <a:gd name="T12" fmla="*/ 180 w 1348"/>
              <a:gd name="T13" fmla="*/ 653 h 1648"/>
              <a:gd name="T14" fmla="*/ 674 w 1348"/>
              <a:gd name="T15" fmla="*/ 159 h 1648"/>
              <a:gd name="T16" fmla="*/ 1169 w 1348"/>
              <a:gd name="T17" fmla="*/ 653 h 1648"/>
              <a:gd name="T18" fmla="*/ 674 w 1348"/>
              <a:gd name="T19" fmla="*/ 11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8" h="1648">
                <a:moveTo>
                  <a:pt x="674" y="0"/>
                </a:moveTo>
                <a:cubicBezTo>
                  <a:pt x="302" y="0"/>
                  <a:pt x="0" y="302"/>
                  <a:pt x="0" y="674"/>
                </a:cubicBezTo>
                <a:cubicBezTo>
                  <a:pt x="0" y="1052"/>
                  <a:pt x="328" y="1301"/>
                  <a:pt x="674" y="1648"/>
                </a:cubicBezTo>
                <a:cubicBezTo>
                  <a:pt x="1020" y="1301"/>
                  <a:pt x="1348" y="1052"/>
                  <a:pt x="1348" y="674"/>
                </a:cubicBezTo>
                <a:cubicBezTo>
                  <a:pt x="1348" y="302"/>
                  <a:pt x="1046" y="0"/>
                  <a:pt x="674" y="0"/>
                </a:cubicBezTo>
                <a:close/>
                <a:moveTo>
                  <a:pt x="674" y="1148"/>
                </a:moveTo>
                <a:cubicBezTo>
                  <a:pt x="401" y="1148"/>
                  <a:pt x="180" y="926"/>
                  <a:pt x="180" y="653"/>
                </a:cubicBezTo>
                <a:cubicBezTo>
                  <a:pt x="180" y="380"/>
                  <a:pt x="401" y="159"/>
                  <a:pt x="674" y="159"/>
                </a:cubicBezTo>
                <a:cubicBezTo>
                  <a:pt x="947" y="159"/>
                  <a:pt x="1169" y="380"/>
                  <a:pt x="1169" y="653"/>
                </a:cubicBezTo>
                <a:cubicBezTo>
                  <a:pt x="1169" y="926"/>
                  <a:pt x="947" y="1148"/>
                  <a:pt x="674" y="1148"/>
                </a:cubicBezTo>
                <a:close/>
              </a:path>
            </a:pathLst>
          </a:custGeom>
          <a:solidFill>
            <a:schemeClr val="accent4"/>
          </a:solidFill>
          <a:ln>
            <a:noFill/>
          </a:ln>
        </p:spPr>
        <p:txBody>
          <a:bodyPr/>
          <a:lstStyle/>
          <a:p>
            <a:pPr defTabSz="855345"/>
            <a:endParaRPr lang="bg-BG" sz="1685"/>
          </a:p>
        </p:txBody>
      </p:sp>
      <p:sp>
        <p:nvSpPr>
          <p:cNvPr id="11" name="Freeform 5"/>
          <p:cNvSpPr>
            <a:spLocks noEditPoints="1"/>
          </p:cNvSpPr>
          <p:nvPr/>
        </p:nvSpPr>
        <p:spPr bwMode="auto">
          <a:xfrm>
            <a:off x="13675996" y="3707130"/>
            <a:ext cx="459104" cy="561976"/>
          </a:xfrm>
          <a:custGeom>
            <a:avLst/>
            <a:gdLst>
              <a:gd name="T0" fmla="*/ 674 w 1348"/>
              <a:gd name="T1" fmla="*/ 0 h 1648"/>
              <a:gd name="T2" fmla="*/ 0 w 1348"/>
              <a:gd name="T3" fmla="*/ 674 h 1648"/>
              <a:gd name="T4" fmla="*/ 674 w 1348"/>
              <a:gd name="T5" fmla="*/ 1648 h 1648"/>
              <a:gd name="T6" fmla="*/ 1348 w 1348"/>
              <a:gd name="T7" fmla="*/ 674 h 1648"/>
              <a:gd name="T8" fmla="*/ 674 w 1348"/>
              <a:gd name="T9" fmla="*/ 0 h 1648"/>
              <a:gd name="T10" fmla="*/ 674 w 1348"/>
              <a:gd name="T11" fmla="*/ 1148 h 1648"/>
              <a:gd name="T12" fmla="*/ 180 w 1348"/>
              <a:gd name="T13" fmla="*/ 653 h 1648"/>
              <a:gd name="T14" fmla="*/ 674 w 1348"/>
              <a:gd name="T15" fmla="*/ 159 h 1648"/>
              <a:gd name="T16" fmla="*/ 1169 w 1348"/>
              <a:gd name="T17" fmla="*/ 653 h 1648"/>
              <a:gd name="T18" fmla="*/ 674 w 1348"/>
              <a:gd name="T19" fmla="*/ 11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8" h="1648">
                <a:moveTo>
                  <a:pt x="674" y="0"/>
                </a:moveTo>
                <a:cubicBezTo>
                  <a:pt x="302" y="0"/>
                  <a:pt x="0" y="302"/>
                  <a:pt x="0" y="674"/>
                </a:cubicBezTo>
                <a:cubicBezTo>
                  <a:pt x="0" y="1052"/>
                  <a:pt x="328" y="1301"/>
                  <a:pt x="674" y="1648"/>
                </a:cubicBezTo>
                <a:cubicBezTo>
                  <a:pt x="1020" y="1301"/>
                  <a:pt x="1348" y="1052"/>
                  <a:pt x="1348" y="674"/>
                </a:cubicBezTo>
                <a:cubicBezTo>
                  <a:pt x="1348" y="302"/>
                  <a:pt x="1046" y="0"/>
                  <a:pt x="674" y="0"/>
                </a:cubicBezTo>
                <a:close/>
                <a:moveTo>
                  <a:pt x="674" y="1148"/>
                </a:moveTo>
                <a:cubicBezTo>
                  <a:pt x="401" y="1148"/>
                  <a:pt x="180" y="926"/>
                  <a:pt x="180" y="653"/>
                </a:cubicBezTo>
                <a:cubicBezTo>
                  <a:pt x="180" y="380"/>
                  <a:pt x="401" y="159"/>
                  <a:pt x="674" y="159"/>
                </a:cubicBezTo>
                <a:cubicBezTo>
                  <a:pt x="947" y="159"/>
                  <a:pt x="1169" y="380"/>
                  <a:pt x="1169" y="653"/>
                </a:cubicBezTo>
                <a:cubicBezTo>
                  <a:pt x="1169" y="926"/>
                  <a:pt x="947" y="1148"/>
                  <a:pt x="674" y="1148"/>
                </a:cubicBezTo>
                <a:close/>
              </a:path>
            </a:pathLst>
          </a:custGeom>
          <a:solidFill>
            <a:schemeClr val="accent2"/>
          </a:solidFill>
          <a:ln>
            <a:noFill/>
          </a:ln>
        </p:spPr>
        <p:txBody>
          <a:bodyPr/>
          <a:lstStyle/>
          <a:p>
            <a:pPr defTabSz="855345"/>
            <a:endParaRPr lang="bg-BG" sz="1685"/>
          </a:p>
        </p:txBody>
      </p:sp>
      <p:sp>
        <p:nvSpPr>
          <p:cNvPr id="2" name="标题 1"/>
          <p:cNvSpPr>
            <a:spLocks noGrp="1"/>
          </p:cNvSpPr>
          <p:nvPr>
            <p:ph type="title" hasCustomPrompt="1"/>
          </p:nvPr>
        </p:nvSpPr>
        <p:spPr>
          <a:xfrm>
            <a:off x="7909560" y="5023488"/>
            <a:ext cx="8862060" cy="1325563"/>
          </a:xfrm>
          <a:prstGeom prst="rect">
            <a:avLst/>
          </a:prstGeom>
        </p:spPr>
        <p:txBody>
          <a:bodyPr>
            <a:normAutofit/>
          </a:bodyPr>
          <a:lstStyle>
            <a:lvl1pPr algn="ctr">
              <a:defRPr sz="13200" b="1">
                <a:solidFill>
                  <a:schemeClr val="bg2"/>
                </a:solidFill>
              </a:defRPr>
            </a:lvl1pPr>
          </a:lstStyle>
          <a:p>
            <a:r>
              <a:rPr lang="zh-CN" altLang="en-US" dirty="0"/>
              <a:t>单击此处编辑标题</a:t>
            </a:r>
          </a:p>
        </p:txBody>
      </p:sp>
      <p:sp>
        <p:nvSpPr>
          <p:cNvPr id="3" name="日期占位符 2"/>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4" name="页脚占位符 3"/>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6096000" y="4085688"/>
            <a:ext cx="355600" cy="742436"/>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日期占位符 1"/>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3" name="页脚占位符 2"/>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6096000" y="4000500"/>
            <a:ext cx="355600" cy="117729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p:nvPr>
        </p:nvSpPr>
        <p:spPr>
          <a:xfrm>
            <a:off x="6935787" y="3886200"/>
            <a:ext cx="4165200" cy="1600200"/>
          </a:xfrm>
        </p:spPr>
        <p:txBody>
          <a:bodyPr anchor="t" anchorCtr="0">
            <a:normAutofit/>
          </a:bodyPr>
          <a:lstStyle>
            <a:lvl1pPr>
              <a:defRPr sz="7200"/>
            </a:lvl1pPr>
          </a:lstStyle>
          <a:p>
            <a:r>
              <a:rPr lang="zh-CN" altLang="en-US" dirty="0"/>
              <a:t>单击此处编辑母版标题样式</a:t>
            </a:r>
          </a:p>
        </p:txBody>
      </p:sp>
      <p:sp>
        <p:nvSpPr>
          <p:cNvPr id="3" name="图片占位符 2"/>
          <p:cNvSpPr>
            <a:spLocks noGrp="1" noChangeAspect="1"/>
          </p:cNvSpPr>
          <p:nvPr>
            <p:ph type="pic" idx="1"/>
          </p:nvPr>
        </p:nvSpPr>
        <p:spPr>
          <a:xfrm>
            <a:off x="11280000" y="3886200"/>
            <a:ext cx="6170400" cy="5403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dirty="0"/>
          </a:p>
        </p:txBody>
      </p:sp>
      <p:sp>
        <p:nvSpPr>
          <p:cNvPr id="4" name="文本占位符 3"/>
          <p:cNvSpPr>
            <a:spLocks noGrp="1"/>
          </p:cNvSpPr>
          <p:nvPr>
            <p:ph type="body" sz="half" idx="2"/>
          </p:nvPr>
        </p:nvSpPr>
        <p:spPr>
          <a:xfrm>
            <a:off x="6935787" y="5486400"/>
            <a:ext cx="4165200" cy="3811588"/>
          </a:xfrm>
        </p:spPr>
        <p:txBody>
          <a:bodyPr>
            <a:normAutofit/>
          </a:bodyPr>
          <a:lstStyle>
            <a:lvl1pPr marL="0" indent="0">
              <a:buNone/>
              <a:defRPr sz="40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2023/9/27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6017240" y="3794125"/>
            <a:ext cx="1432560" cy="5811838"/>
          </a:xfrm>
          <a:prstGeom prst="rect">
            <a:avLst/>
          </a:prstGeom>
        </p:spPr>
        <p:txBody>
          <a:bodyPr vert="eaVert">
            <a:normAutofit/>
          </a:bodyPr>
          <a:lstStyle>
            <a:lvl1pPr>
              <a:defRPr sz="7200"/>
            </a:lvl1pPr>
          </a:lstStyle>
          <a:p>
            <a:r>
              <a:rPr lang="zh-CN" altLang="en-US"/>
              <a:t>单击此处编辑母版标题样式</a:t>
            </a:r>
          </a:p>
        </p:txBody>
      </p:sp>
      <p:sp>
        <p:nvSpPr>
          <p:cNvPr id="3" name="竖排文字占位符 2"/>
          <p:cNvSpPr>
            <a:spLocks noGrp="1"/>
          </p:cNvSpPr>
          <p:nvPr>
            <p:ph type="body" orient="vert" idx="1"/>
          </p:nvPr>
        </p:nvSpPr>
        <p:spPr>
          <a:xfrm>
            <a:off x="6934200" y="3794125"/>
            <a:ext cx="898017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934200" y="9785350"/>
            <a:ext cx="2743200" cy="365125"/>
          </a:xfrm>
          <a:prstGeom prst="rect">
            <a:avLst/>
          </a:prstGeom>
        </p:spPr>
        <p:txBody>
          <a:bodyPr/>
          <a:lstStyle/>
          <a:p>
            <a:fld id="{C6D2D520-3BC6-4C4C-8CFC-E3734586A3A4}" type="datetimeFigureOut">
              <a:rPr lang="zh-CN" altLang="en-US" smtClean="0"/>
              <a:t>2023/9/27</a:t>
            </a:fld>
            <a:endParaRPr lang="zh-CN" altLang="en-US"/>
          </a:p>
        </p:txBody>
      </p:sp>
      <p:sp>
        <p:nvSpPr>
          <p:cNvPr id="5" name="页脚占位符 4"/>
          <p:cNvSpPr>
            <a:spLocks noGrp="1"/>
          </p:cNvSpPr>
          <p:nvPr>
            <p:ph type="ftr" sz="quarter" idx="11"/>
          </p:nvPr>
        </p:nvSpPr>
        <p:spPr>
          <a:xfrm>
            <a:off x="10134600" y="9785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4706600" y="9785350"/>
            <a:ext cx="2743200" cy="365125"/>
          </a:xfrm>
          <a:prstGeom prst="rect">
            <a:avLst/>
          </a:prstGeom>
        </p:spPr>
        <p:txBody>
          <a:bodyPr/>
          <a:lstStyle/>
          <a:p>
            <a:fld id="{F9763F08-0327-46E3-941B-31339DB4BA8C}"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矩形 5"/>
          <p:cNvSpPr/>
          <p:nvPr/>
        </p:nvSpPr>
        <p:spPr>
          <a:xfrm>
            <a:off x="6096000" y="4085688"/>
            <a:ext cx="355600" cy="742436"/>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日期占位符 2"/>
          <p:cNvSpPr>
            <a:spLocks noGrp="1"/>
          </p:cNvSpPr>
          <p:nvPr>
            <p:ph type="dt" sz="half" idx="10"/>
          </p:nvPr>
        </p:nvSpPr>
        <p:spPr/>
        <p:txBody>
          <a:bodyPr/>
          <a:lstStyle/>
          <a:p>
            <a:fld id="{760FBDFE-C587-4B4C-A407-44438C67B59E}" type="datetimeFigureOut">
              <a:rPr lang="zh-CN" altLang="en-US" smtClean="0"/>
              <a:t>2023/9/27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934200" y="3980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与照片（备选）">
    <p:spTree>
      <p:nvGrpSpPr>
        <p:cNvPr id="1" name=""/>
        <p:cNvGrpSpPr/>
        <p:nvPr/>
      </p:nvGrpSpPr>
      <p:grpSpPr>
        <a:xfrm>
          <a:off x="0" y="0"/>
          <a:ext cx="0" cy="0"/>
          <a:chOff x="0" y="0"/>
          <a:chExt cx="0" cy="0"/>
        </a:xfrm>
      </p:grpSpPr>
      <p:sp>
        <p:nvSpPr>
          <p:cNvPr id="36" name="日落时水上的悬索桥"/>
          <p:cNvSpPr>
            <a:spLocks noGrp="1"/>
          </p:cNvSpPr>
          <p:nvPr>
            <p:ph type="pic" idx="21"/>
          </p:nvPr>
        </p:nvSpPr>
        <p:spPr>
          <a:xfrm>
            <a:off x="-3352800" y="0"/>
            <a:ext cx="16002000" cy="13716000"/>
          </a:xfrm>
          <a:prstGeom prst="rect">
            <a:avLst/>
          </a:prstGeom>
        </p:spPr>
        <p:txBody>
          <a:bodyPr lIns="91439" tIns="45719" rIns="91439" bIns="45719">
            <a:noAutofit/>
          </a:bodyPr>
          <a:lstStyle/>
          <a:p>
            <a:endParaRPr/>
          </a:p>
        </p:txBody>
      </p:sp>
      <p:sp>
        <p:nvSpPr>
          <p:cNvPr id="37" name="幻灯片标题"/>
          <p:cNvSpPr txBox="1">
            <a:spLocks noGrp="1"/>
          </p:cNvSpPr>
          <p:nvPr>
            <p:ph type="title" hasCustomPrompt="1"/>
          </p:nvPr>
        </p:nvSpPr>
        <p:spPr>
          <a:xfrm>
            <a:off x="13665200" y="4394200"/>
            <a:ext cx="9271000" cy="2540000"/>
          </a:xfrm>
          <a:prstGeom prst="rect">
            <a:avLst/>
          </a:prstGeom>
        </p:spPr>
        <p:txBody>
          <a:bodyPr anchor="t"/>
          <a:lstStyle>
            <a:lvl1pPr algn="l">
              <a:defRPr sz="8000" spc="-80"/>
            </a:lvl1pPr>
          </a:lstStyle>
          <a:p>
            <a:r>
              <a:t>幻灯片标题</a:t>
            </a:r>
          </a:p>
        </p:txBody>
      </p:sp>
      <p:sp>
        <p:nvSpPr>
          <p:cNvPr id="38" name="正文级别 1…"/>
          <p:cNvSpPr txBox="1">
            <a:spLocks noGrp="1"/>
          </p:cNvSpPr>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r>
              <a:t>幻灯片副标题</a:t>
            </a:r>
          </a:p>
          <a:p>
            <a:pPr lvl="1"/>
            <a:endParaRPr/>
          </a:p>
          <a:p>
            <a:pPr lvl="2"/>
            <a:endParaRPr/>
          </a:p>
          <a:p>
            <a:pPr lvl="3"/>
            <a:endParaRPr/>
          </a:p>
          <a:p>
            <a:pPr lvl="4"/>
            <a:endParaRPr/>
          </a:p>
        </p:txBody>
      </p:sp>
      <p:sp>
        <p:nvSpPr>
          <p:cNvPr id="39" name="作者和日期"/>
          <p:cNvSpPr txBox="1">
            <a:spLocks noGrp="1"/>
          </p:cNvSpPr>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sz="2000" b="1" cap="all" spc="0">
                <a:solidFill>
                  <a:srgbClr val="227AAF"/>
                </a:solidFill>
              </a:defRPr>
            </a:lvl1pPr>
          </a:lstStyle>
          <a:p>
            <a:r>
              <a:t>作者和日期</a:t>
            </a:r>
          </a:p>
        </p:txBody>
      </p:sp>
      <p:sp>
        <p:nvSpPr>
          <p:cNvPr id="40" name="直线"/>
          <p:cNvSpPr/>
          <p:nvPr/>
        </p:nvSpPr>
        <p:spPr>
          <a:xfrm>
            <a:off x="13665200" y="3721100"/>
            <a:ext cx="9283700"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41" name="直线"/>
          <p:cNvSpPr/>
          <p:nvPr/>
        </p:nvSpPr>
        <p:spPr>
          <a:xfrm>
            <a:off x="13665200" y="9525000"/>
            <a:ext cx="9283700"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42"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9" name="幻灯片标题"/>
          <p:cNvSpPr txBox="1">
            <a:spLocks noGrp="1"/>
          </p:cNvSpPr>
          <p:nvPr>
            <p:ph type="title" hasCustomPrompt="1"/>
          </p:nvPr>
        </p:nvSpPr>
        <p:spPr>
          <a:xfrm>
            <a:off x="1727200" y="1739900"/>
            <a:ext cx="20929600" cy="3225356"/>
          </a:xfrm>
          <a:prstGeom prst="rect">
            <a:avLst/>
          </a:prstGeom>
        </p:spPr>
        <p:txBody>
          <a:bodyPr anchor="t"/>
          <a:lstStyle/>
          <a:p>
            <a:r>
              <a:t>幻灯片标题</a:t>
            </a:r>
          </a:p>
        </p:txBody>
      </p:sp>
      <p:sp>
        <p:nvSpPr>
          <p:cNvPr id="50" name="作者和日期"/>
          <p:cNvSpPr txBox="1">
            <a:spLocks noGrp="1"/>
          </p:cNvSpPr>
          <p:nvPr>
            <p:ph type="body" sz="quarter" idx="21" hasCustomPrompt="1"/>
          </p:nvPr>
        </p:nvSpPr>
        <p:spPr>
          <a:xfrm>
            <a:off x="1727200" y="1003300"/>
            <a:ext cx="20929600" cy="482600"/>
          </a:xfrm>
          <a:prstGeom prst="rect">
            <a:avLst/>
          </a:prstGeom>
        </p:spPr>
        <p:txBody>
          <a:bodyPr anchor="ctr"/>
          <a:lstStyle>
            <a:lvl1pPr defTabSz="685800">
              <a:lnSpc>
                <a:spcPct val="100000"/>
              </a:lnSpc>
              <a:defRPr sz="2000" b="1" cap="all" spc="0">
                <a:solidFill>
                  <a:srgbClr val="227AAF"/>
                </a:solidFill>
              </a:defRPr>
            </a:lvl1pPr>
          </a:lstStyle>
          <a:p>
            <a:r>
              <a:t>作者和日期</a:t>
            </a:r>
          </a:p>
        </p:txBody>
      </p:sp>
      <p:sp>
        <p:nvSpPr>
          <p:cNvPr id="51" name="正文级别 1…"/>
          <p:cNvSpPr txBox="1">
            <a:spLocks noGrp="1"/>
          </p:cNvSpPr>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5pPr>
          </a:lstStyle>
          <a:p>
            <a:r>
              <a:t>幻灯片项目符号文本</a:t>
            </a:r>
          </a:p>
          <a:p>
            <a:pPr lvl="1"/>
            <a:endParaRPr/>
          </a:p>
          <a:p>
            <a:pPr lvl="2"/>
            <a:endParaRPr/>
          </a:p>
          <a:p>
            <a:pPr lvl="3"/>
            <a:endParaRPr/>
          </a:p>
          <a:p>
            <a:pPr lvl="4"/>
            <a:endParaRPr/>
          </a:p>
        </p:txBody>
      </p:sp>
      <p:sp>
        <p:nvSpPr>
          <p:cNvPr id="52"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9" name="正文级别 1…"/>
          <p:cNvSpPr txBox="1">
            <a:spLocks noGrp="1"/>
          </p:cNvSpPr>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5pPr>
          </a:lstStyle>
          <a:p>
            <a:r>
              <a:t>幻灯片项目符号文本</a:t>
            </a:r>
          </a:p>
          <a:p>
            <a:pPr lvl="1"/>
            <a:endParaRPr/>
          </a:p>
          <a:p>
            <a:pPr lvl="2"/>
            <a:endParaRPr/>
          </a:p>
          <a:p>
            <a:pPr lvl="3"/>
            <a:endParaRPr/>
          </a:p>
          <a:p>
            <a:pPr lvl="4"/>
            <a:endParaRPr/>
          </a:p>
        </p:txBody>
      </p:sp>
      <p:sp>
        <p:nvSpPr>
          <p:cNvPr id="60"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67" name="正文级别 1…"/>
          <p:cNvSpPr txBox="1">
            <a:spLocks noGrp="1"/>
          </p:cNvSpPr>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600" spc="0">
                <a:solidFill>
                  <a:srgbClr val="4A4A4A"/>
                </a:solidFill>
                <a:latin typeface="Avenir Next Medium"/>
                <a:ea typeface="Avenir Next Medium"/>
                <a:cs typeface="Avenir Next Medium"/>
                <a:sym typeface="Avenir Next Medium"/>
              </a:defRPr>
            </a:lvl5pPr>
          </a:lstStyle>
          <a:p>
            <a:r>
              <a:t>幻灯片项目符号文本</a:t>
            </a:r>
          </a:p>
          <a:p>
            <a:pPr lvl="1"/>
            <a:endParaRPr/>
          </a:p>
          <a:p>
            <a:pPr lvl="2"/>
            <a:endParaRPr/>
          </a:p>
          <a:p>
            <a:pPr lvl="3"/>
            <a:endParaRPr/>
          </a:p>
          <a:p>
            <a:pPr lvl="4"/>
            <a:endParaRPr/>
          </a:p>
        </p:txBody>
      </p:sp>
      <p:sp>
        <p:nvSpPr>
          <p:cNvPr id="68" name="日落时水上的悬索桥"/>
          <p:cNvSpPr>
            <a:spLocks noGrp="1"/>
          </p:cNvSpPr>
          <p:nvPr>
            <p:ph type="pic" idx="21"/>
          </p:nvPr>
        </p:nvSpPr>
        <p:spPr>
          <a:xfrm>
            <a:off x="-3352800" y="0"/>
            <a:ext cx="16002000" cy="13716000"/>
          </a:xfrm>
          <a:prstGeom prst="rect">
            <a:avLst/>
          </a:prstGeom>
        </p:spPr>
        <p:txBody>
          <a:bodyPr lIns="91439" tIns="45719" rIns="91439" bIns="45719">
            <a:noAutofit/>
          </a:bodyPr>
          <a:lstStyle/>
          <a:p>
            <a:endParaRPr/>
          </a:p>
        </p:txBody>
      </p:sp>
      <p:sp>
        <p:nvSpPr>
          <p:cNvPr id="69" name="幻灯片标题"/>
          <p:cNvSpPr txBox="1">
            <a:spLocks noGrp="1"/>
          </p:cNvSpPr>
          <p:nvPr>
            <p:ph type="title" hasCustomPrompt="1"/>
          </p:nvPr>
        </p:nvSpPr>
        <p:spPr>
          <a:xfrm>
            <a:off x="13665200" y="4394200"/>
            <a:ext cx="9271000" cy="2540000"/>
          </a:xfrm>
          <a:prstGeom prst="rect">
            <a:avLst/>
          </a:prstGeom>
        </p:spPr>
        <p:txBody>
          <a:bodyPr anchor="t"/>
          <a:lstStyle>
            <a:lvl1pPr algn="l">
              <a:defRPr sz="8000" spc="-80"/>
            </a:lvl1pPr>
          </a:lstStyle>
          <a:p>
            <a:r>
              <a:t>幻灯片标题</a:t>
            </a:r>
          </a:p>
        </p:txBody>
      </p:sp>
      <p:sp>
        <p:nvSpPr>
          <p:cNvPr id="70" name="作者和日期"/>
          <p:cNvSpPr txBox="1">
            <a:spLocks noGrp="1"/>
          </p:cNvSpPr>
          <p:nvPr>
            <p:ph type="body" sz="quarter" idx="22" hasCustomPrompt="1"/>
          </p:nvPr>
        </p:nvSpPr>
        <p:spPr>
          <a:xfrm>
            <a:off x="13665200" y="3740611"/>
            <a:ext cx="9271000" cy="482601"/>
          </a:xfrm>
          <a:prstGeom prst="rect">
            <a:avLst/>
          </a:prstGeom>
        </p:spPr>
        <p:txBody>
          <a:bodyPr anchor="ctr"/>
          <a:lstStyle>
            <a:lvl1pPr algn="l" defTabSz="685800">
              <a:lnSpc>
                <a:spcPct val="100000"/>
              </a:lnSpc>
              <a:defRPr sz="2000" b="1" cap="all" spc="0">
                <a:solidFill>
                  <a:srgbClr val="227AAF"/>
                </a:solidFill>
              </a:defRPr>
            </a:lvl1pPr>
          </a:lstStyle>
          <a:p>
            <a:r>
              <a:t>作者和日期</a:t>
            </a:r>
          </a:p>
        </p:txBody>
      </p:sp>
      <p:sp>
        <p:nvSpPr>
          <p:cNvPr id="71" name="直线"/>
          <p:cNvSpPr/>
          <p:nvPr/>
        </p:nvSpPr>
        <p:spPr>
          <a:xfrm>
            <a:off x="13665200" y="3721100"/>
            <a:ext cx="9283700"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72" name="直线"/>
          <p:cNvSpPr/>
          <p:nvPr/>
        </p:nvSpPr>
        <p:spPr>
          <a:xfrm>
            <a:off x="13665200" y="7010400"/>
            <a:ext cx="9283700"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73"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节">
    <p:bg>
      <p:bgPr>
        <a:solidFill>
          <a:srgbClr val="227AAF"/>
        </a:solidFill>
        <a:effectLst/>
      </p:bgPr>
    </p:bg>
    <p:spTree>
      <p:nvGrpSpPr>
        <p:cNvPr id="1" name=""/>
        <p:cNvGrpSpPr/>
        <p:nvPr/>
      </p:nvGrpSpPr>
      <p:grpSpPr>
        <a:xfrm>
          <a:off x="0" y="0"/>
          <a:ext cx="0" cy="0"/>
          <a:chOff x="0" y="0"/>
          <a:chExt cx="0" cy="0"/>
        </a:xfrm>
      </p:grpSpPr>
      <p:sp>
        <p:nvSpPr>
          <p:cNvPr id="80" name="章节标题"/>
          <p:cNvSpPr txBox="1">
            <a:spLocks noGrp="1"/>
          </p:cNvSpPr>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r>
              <a:t>章节标题</a:t>
            </a:r>
          </a:p>
        </p:txBody>
      </p:sp>
      <p:sp>
        <p:nvSpPr>
          <p:cNvPr id="81" name="直线"/>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82" name="直线"/>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83" name="幻灯片编号"/>
          <p:cNvSpPr txBox="1">
            <a:spLocks noGrp="1"/>
          </p:cNvSpPr>
          <p:nvPr>
            <p:ph type="sldNum" sz="quarter" idx="2"/>
          </p:nvPr>
        </p:nvSpPr>
        <p:spPr>
          <a:xfrm>
            <a:off x="12001500" y="13030199"/>
            <a:ext cx="386335" cy="419101"/>
          </a:xfrm>
          <a:prstGeom prst="rect">
            <a:avLst/>
          </a:prstGeom>
        </p:spPr>
        <p:txBody>
          <a:bodyPr/>
          <a:lstStyle>
            <a:lvl1pPr>
              <a:defRPr>
                <a:solidFill>
                  <a:srgbClr val="F0EBE0"/>
                </a:solidFill>
              </a:defRPr>
            </a:lvl1p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0" name="幻灯片标题"/>
          <p:cNvSpPr txBox="1">
            <a:spLocks noGrp="1"/>
          </p:cNvSpPr>
          <p:nvPr>
            <p:ph type="title" hasCustomPrompt="1"/>
          </p:nvPr>
        </p:nvSpPr>
        <p:spPr>
          <a:xfrm>
            <a:off x="1727200" y="1739900"/>
            <a:ext cx="20929600" cy="3229571"/>
          </a:xfrm>
          <a:prstGeom prst="rect">
            <a:avLst/>
          </a:prstGeom>
        </p:spPr>
        <p:txBody>
          <a:bodyPr anchor="t"/>
          <a:lstStyle/>
          <a:p>
            <a:r>
              <a:t>幻灯片标题</a:t>
            </a:r>
          </a:p>
        </p:txBody>
      </p:sp>
      <p:sp>
        <p:nvSpPr>
          <p:cNvPr id="91" name="作者和日期"/>
          <p:cNvSpPr txBox="1">
            <a:spLocks noGrp="1"/>
          </p:cNvSpPr>
          <p:nvPr>
            <p:ph type="body" sz="quarter" idx="21" hasCustomPrompt="1"/>
          </p:nvPr>
        </p:nvSpPr>
        <p:spPr>
          <a:xfrm>
            <a:off x="1727200" y="1003300"/>
            <a:ext cx="20929600" cy="482600"/>
          </a:xfrm>
          <a:prstGeom prst="rect">
            <a:avLst/>
          </a:prstGeom>
        </p:spPr>
        <p:txBody>
          <a:bodyPr anchor="ctr"/>
          <a:lstStyle>
            <a:lvl1pPr defTabSz="685800">
              <a:lnSpc>
                <a:spcPct val="100000"/>
              </a:lnSpc>
              <a:defRPr sz="2000" b="1" cap="all" spc="0">
                <a:solidFill>
                  <a:srgbClr val="227AAF"/>
                </a:solidFill>
              </a:defRPr>
            </a:lvl1pPr>
          </a:lstStyle>
          <a:p>
            <a:r>
              <a:t>作者和日期</a:t>
            </a:r>
          </a:p>
        </p:txBody>
      </p:sp>
      <p:sp>
        <p:nvSpPr>
          <p:cNvPr id="92"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99" name="议程标题"/>
          <p:cNvSpPr txBox="1">
            <a:spLocks noGrp="1"/>
          </p:cNvSpPr>
          <p:nvPr>
            <p:ph type="title" hasCustomPrompt="1"/>
          </p:nvPr>
        </p:nvSpPr>
        <p:spPr>
          <a:xfrm>
            <a:off x="1727200" y="1739900"/>
            <a:ext cx="20929600" cy="3300115"/>
          </a:xfrm>
          <a:prstGeom prst="rect">
            <a:avLst/>
          </a:prstGeom>
        </p:spPr>
        <p:txBody>
          <a:bodyPr anchor="t"/>
          <a:lstStyle/>
          <a:p>
            <a:r>
              <a:t>议程标题</a:t>
            </a:r>
          </a:p>
        </p:txBody>
      </p:sp>
      <p:sp>
        <p:nvSpPr>
          <p:cNvPr id="100" name="正文级别 1…"/>
          <p:cNvSpPr txBox="1">
            <a:spLocks noGrp="1"/>
          </p:cNvSpPr>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5600" spc="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5600" spc="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5600" spc="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5600" spc="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5600" spc="0">
                <a:solidFill>
                  <a:srgbClr val="4A4A4A"/>
                </a:solidFill>
                <a:latin typeface="Avenir Next Medium"/>
                <a:ea typeface="Avenir Next Medium"/>
                <a:cs typeface="Avenir Next Medium"/>
                <a:sym typeface="Avenir Next Medium"/>
              </a:defRPr>
            </a:lvl5pPr>
          </a:lstStyle>
          <a:p>
            <a:r>
              <a:t>议程主题</a:t>
            </a:r>
          </a:p>
          <a:p>
            <a:pPr lvl="1"/>
            <a:endParaRPr/>
          </a:p>
          <a:p>
            <a:pPr lvl="2"/>
            <a:endParaRPr/>
          </a:p>
          <a:p>
            <a:pPr lvl="3"/>
            <a:endParaRPr/>
          </a:p>
          <a:p>
            <a:pPr lvl="4"/>
            <a:endParaRPr/>
          </a:p>
        </p:txBody>
      </p:sp>
      <p:sp>
        <p:nvSpPr>
          <p:cNvPr id="101" name="幻灯片编号"/>
          <p:cNvSpPr txBox="1">
            <a:spLocks noGrp="1"/>
          </p:cNvSpPr>
          <p:nvPr>
            <p:ph type="sldNum" sz="quarter" idx="2"/>
          </p:nvPr>
        </p:nvSpPr>
        <p:spPr>
          <a:xfrm>
            <a:off x="12001500" y="13030199"/>
            <a:ext cx="386335" cy="4191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ags" Target="../tags/tag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BE0"/>
        </a:solidFill>
        <a:effectLst/>
      </p:bgPr>
    </p:bg>
    <p:spTree>
      <p:nvGrpSpPr>
        <p:cNvPr id="1" name=""/>
        <p:cNvGrpSpPr/>
        <p:nvPr/>
      </p:nvGrpSpPr>
      <p:grpSpPr>
        <a:xfrm>
          <a:off x="0" y="0"/>
          <a:ext cx="0" cy="0"/>
          <a:chOff x="0" y="0"/>
          <a:chExt cx="0" cy="0"/>
        </a:xfrm>
      </p:grpSpPr>
      <p:sp>
        <p:nvSpPr>
          <p:cNvPr id="2" name="演示文稿标题"/>
          <p:cNvSpPr txBox="1">
            <a:spLocks noGrp="1"/>
          </p:cNvSpPr>
          <p:nvPr>
            <p:ph type="title" hasCustomPrompt="1"/>
          </p:nvPr>
        </p:nvSpPr>
        <p:spPr>
          <a:xfrm>
            <a:off x="1727200" y="4428480"/>
            <a:ext cx="20929600" cy="2797820"/>
          </a:xfrm>
          <a:prstGeom prst="rect">
            <a:avLst/>
          </a:prstGeom>
          <a:ln w="12700">
            <a:miter lim="400000"/>
          </a:ln>
        </p:spPr>
        <p:txBody>
          <a:bodyPr lIns="50800" tIns="50800" rIns="50800" bIns="50800" anchor="b">
            <a:normAutofit/>
          </a:bodyPr>
          <a:lstStyle/>
          <a:p>
            <a:r>
              <a:t>演示文稿标题</a:t>
            </a:r>
          </a:p>
        </p:txBody>
      </p:sp>
      <p:sp>
        <p:nvSpPr>
          <p:cNvPr id="3" name="直线"/>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4" name="直线"/>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5" name="正文级别 1…"/>
          <p:cNvSpPr txBox="1">
            <a:spLocks noGrp="1"/>
          </p:cNvSpPr>
          <p:nvPr>
            <p:ph type="body" idx="1" hasCustomPrompt="1"/>
          </p:nvPr>
        </p:nvSpPr>
        <p:spPr>
          <a:xfrm>
            <a:off x="1727200" y="7251700"/>
            <a:ext cx="20929600" cy="2038284"/>
          </a:xfrm>
          <a:prstGeom prst="rect">
            <a:avLst/>
          </a:prstGeom>
          <a:ln w="12700">
            <a:miter lim="400000"/>
          </a:ln>
        </p:spPr>
        <p:txBody>
          <a:bodyPr lIns="50800" tIns="50800" rIns="50800" bIns="50800">
            <a:normAutofit/>
          </a:bodyPr>
          <a:lstStyle/>
          <a:p>
            <a:r>
              <a:t>演示文稿副标题</a:t>
            </a:r>
          </a:p>
          <a:p>
            <a:pPr lvl="1"/>
            <a:endParaRPr/>
          </a:p>
          <a:p>
            <a:pPr lvl="2"/>
            <a:endParaRPr/>
          </a:p>
          <a:p>
            <a:pPr lvl="3"/>
            <a:endParaRPr/>
          </a:p>
          <a:p>
            <a:pPr lvl="4"/>
            <a:endParaRPr/>
          </a:p>
        </p:txBody>
      </p:sp>
      <p:sp>
        <p:nvSpPr>
          <p:cNvPr id="6" name="幻灯片编号"/>
          <p:cNvSpPr txBox="1">
            <a:spLocks noGrp="1"/>
          </p:cNvSpPr>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defTabSz="821690">
              <a:spcBef>
                <a:spcPts val="0"/>
              </a:spcBef>
              <a:defRPr sz="1800">
                <a:solidFill>
                  <a:srgbClr val="227AAF"/>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1pPr>
      <a:lvl2pPr marL="0" marR="0" indent="4572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2pPr>
      <a:lvl3pPr marL="0" marR="0" indent="9144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3pPr>
      <a:lvl4pPr marL="0" marR="0" indent="13716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4pPr>
      <a:lvl5pPr marL="0" marR="0" indent="18288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5pPr>
      <a:lvl6pPr marL="0" marR="0" indent="22860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6pPr>
      <a:lvl7pPr marL="0" marR="0" indent="27432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7pPr>
      <a:lvl8pPr marL="0" marR="0" indent="32004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8pPr>
      <a:lvl9pPr marL="0" marR="0" indent="3657600" algn="ctr" defTabSz="584200" rtl="0" latinLnBrk="0">
        <a:lnSpc>
          <a:spcPct val="90000"/>
        </a:lnSpc>
        <a:spcBef>
          <a:spcPts val="0"/>
        </a:spcBef>
        <a:spcAft>
          <a:spcPts val="0"/>
        </a:spcAft>
        <a:buClrTx/>
        <a:buSzTx/>
        <a:buFontTx/>
        <a:buNone/>
        <a:defRPr sz="4400" b="0" i="0" u="none" strike="noStrike" cap="none" spc="-44" baseline="0">
          <a:solidFill>
            <a:srgbClr val="227AAE"/>
          </a:solidFill>
          <a:uFillTx/>
          <a:latin typeface="Publico Text Roman"/>
          <a:ea typeface="Publico Text Roman"/>
          <a:cs typeface="Publico Text Roman"/>
          <a:sym typeface="Publico Text Roman"/>
        </a:defRPr>
      </a:lvl9pPr>
    </p:bodyStyle>
    <p:otherStyle>
      <a:lvl1pPr marL="0" marR="0" indent="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1pPr>
      <a:lvl2pPr marL="0" marR="0" indent="4572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2pPr>
      <a:lvl3pPr marL="0" marR="0" indent="9144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3pPr>
      <a:lvl4pPr marL="0" marR="0" indent="13716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4pPr>
      <a:lvl5pPr marL="0" marR="0" indent="18288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5pPr>
      <a:lvl6pPr marL="0" marR="0" indent="22860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6pPr>
      <a:lvl7pPr marL="0" marR="0" indent="27432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7pPr>
      <a:lvl8pPr marL="0" marR="0" indent="32004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8pPr>
      <a:lvl9pPr marL="0" marR="0" indent="3657600" algn="ctr" defTabSz="82169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Avenir Next Medium"/>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标题占位符 3"/>
          <p:cNvSpPr>
            <a:spLocks noGrp="1"/>
          </p:cNvSpPr>
          <p:nvPr>
            <p:ph type="title"/>
            <p:custDataLst>
              <p:tags r:id="rId12"/>
            </p:custDataLst>
          </p:nvPr>
        </p:nvSpPr>
        <p:spPr>
          <a:xfrm>
            <a:off x="6934200" y="3794125"/>
            <a:ext cx="10515600" cy="1325563"/>
          </a:xfrm>
          <a:prstGeom prst="rect">
            <a:avLst/>
          </a:prstGeom>
        </p:spPr>
        <p:txBody>
          <a:bodyPr vert="horz" lIns="90000" tIns="46800" rIns="90000" bIns="46800" rtlCol="0" anchor="ctr">
            <a:normAutofit/>
          </a:bodyPr>
          <a:lstStyle/>
          <a:p>
            <a:r>
              <a:rPr lang="zh-CN" altLang="en-US" dirty="0"/>
              <a:t>单击此处编辑母版标题样式</a:t>
            </a:r>
          </a:p>
        </p:txBody>
      </p:sp>
      <p:sp>
        <p:nvSpPr>
          <p:cNvPr id="5" name="文本占位符 4"/>
          <p:cNvSpPr>
            <a:spLocks noGrp="1"/>
          </p:cNvSpPr>
          <p:nvPr>
            <p:ph type="body" idx="1"/>
            <p:custDataLst>
              <p:tags r:id="rId13"/>
            </p:custDataLst>
          </p:nvPr>
        </p:nvSpPr>
        <p:spPr>
          <a:xfrm>
            <a:off x="6934200" y="5254625"/>
            <a:ext cx="10515600" cy="4351338"/>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2"/>
          </p:nvPr>
        </p:nvSpPr>
        <p:spPr>
          <a:xfrm>
            <a:off x="6934200" y="9785350"/>
            <a:ext cx="2743200" cy="365125"/>
          </a:xfrm>
          <a:prstGeom prst="rect">
            <a:avLst/>
          </a:prstGeom>
        </p:spPr>
        <p:txBody>
          <a:bodyPr vert="horz" lIns="90000" tIns="46800" rIns="90000" bIns="46800" rtlCol="0" anchor="ctr">
            <a:normAutofit/>
          </a:bodyPr>
          <a:lstStyle>
            <a:lvl1pPr algn="l">
              <a:lnSpc>
                <a:spcPct val="120000"/>
              </a:lnSpc>
              <a:defRPr sz="2400">
                <a:solidFill>
                  <a:schemeClr val="bg1">
                    <a:lumMod val="50000"/>
                  </a:schemeClr>
                </a:solidFill>
              </a:defRPr>
            </a:lvl1pPr>
          </a:lstStyle>
          <a:p>
            <a:fld id="{642C4B55-B741-4C6F-8451-E16B13482EED}" type="datetimeFigureOut">
              <a:rPr lang="zh-CN" altLang="en-US" smtClean="0"/>
              <a:t>2023/9/27</a:t>
            </a:fld>
            <a:endParaRPr lang="zh-CN" altLang="en-US"/>
          </a:p>
        </p:txBody>
      </p:sp>
      <p:sp>
        <p:nvSpPr>
          <p:cNvPr id="10" name="页脚占位符 9"/>
          <p:cNvSpPr>
            <a:spLocks noGrp="1"/>
          </p:cNvSpPr>
          <p:nvPr>
            <p:ph type="ftr" sz="quarter" idx="3"/>
          </p:nvPr>
        </p:nvSpPr>
        <p:spPr>
          <a:xfrm>
            <a:off x="10134600" y="9785350"/>
            <a:ext cx="4114800" cy="365125"/>
          </a:xfrm>
          <a:prstGeom prst="rect">
            <a:avLst/>
          </a:prstGeom>
        </p:spPr>
        <p:txBody>
          <a:bodyPr vert="horz" lIns="90000" tIns="46800" rIns="90000" bIns="46800" rtlCol="0" anchor="ctr">
            <a:normAutofit/>
          </a:bodyPr>
          <a:lstStyle>
            <a:lvl1pPr algn="ctr">
              <a:lnSpc>
                <a:spcPct val="120000"/>
              </a:lnSpc>
              <a:defRPr sz="2400">
                <a:solidFill>
                  <a:schemeClr val="bg1">
                    <a:lumMod val="50000"/>
                  </a:schemeClr>
                </a:solidFill>
              </a:defRPr>
            </a:lvl1pPr>
          </a:lstStyle>
          <a:p>
            <a:endParaRPr lang="zh-CN" altLang="en-US"/>
          </a:p>
        </p:txBody>
      </p:sp>
      <p:sp>
        <p:nvSpPr>
          <p:cNvPr id="11" name="灯片编号占位符 10"/>
          <p:cNvSpPr>
            <a:spLocks noGrp="1"/>
          </p:cNvSpPr>
          <p:nvPr>
            <p:ph type="sldNum" sz="quarter" idx="4"/>
          </p:nvPr>
        </p:nvSpPr>
        <p:spPr>
          <a:xfrm>
            <a:off x="14706600" y="9785350"/>
            <a:ext cx="2743200" cy="365125"/>
          </a:xfrm>
          <a:prstGeom prst="rect">
            <a:avLst/>
          </a:prstGeom>
        </p:spPr>
        <p:txBody>
          <a:bodyPr vert="horz" lIns="90000" tIns="46800" rIns="90000" bIns="46800" rtlCol="0" anchor="ctr">
            <a:normAutofit/>
          </a:bodyPr>
          <a:lstStyle>
            <a:lvl1pPr algn="r">
              <a:lnSpc>
                <a:spcPct val="120000"/>
              </a:lnSpc>
              <a:defRPr sz="2400">
                <a:solidFill>
                  <a:schemeClr val="bg1">
                    <a:lumMod val="50000"/>
                  </a:schemeClr>
                </a:solidFill>
              </a:defRPr>
            </a:lvl1pPr>
          </a:lstStyle>
          <a:p>
            <a:fld id="{9AB59B7A-B960-48AB-B155-E1337F35A684}" type="slidenum">
              <a:rPr lang="zh-CN" altLang="en-US" smtClean="0"/>
              <a:t>‹#›</a:t>
            </a:fld>
            <a:endParaRPr lang="zh-CN" altLang="en-US"/>
          </a:p>
        </p:txBody>
      </p:sp>
      <p:sp>
        <p:nvSpPr>
          <p:cNvPr id="12" name="KSO_TEMPLATE" hidden="1"/>
          <p:cNvSpPr/>
          <p:nvPr>
            <p:custDataLst>
              <p:tags r:id="rId14"/>
            </p:custDataLst>
          </p:nvPr>
        </p:nvSpPr>
        <p:spPr>
          <a:xfrm>
            <a:off x="6096000" y="3429000"/>
            <a:ext cx="0" cy="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txStyles>
    <p:titleStyle>
      <a:lvl1pPr algn="l" defTabSz="1828800" rtl="0" eaLnBrk="1" latinLnBrk="0" hangingPunct="1">
        <a:lnSpc>
          <a:spcPct val="120000"/>
        </a:lnSpc>
        <a:spcBef>
          <a:spcPct val="0"/>
        </a:spcBef>
        <a:buNone/>
        <a:defRPr sz="8800" kern="1200">
          <a:solidFill>
            <a:schemeClr val="bg2"/>
          </a:solidFill>
          <a:latin typeface="+mj-lt"/>
          <a:ea typeface="+mj-ea"/>
          <a:cs typeface="+mj-cs"/>
        </a:defRPr>
      </a:lvl1pPr>
    </p:titleStyle>
    <p:bodyStyle>
      <a:lvl1pPr marL="457200" indent="-457200" algn="l" defTabSz="1828800" rtl="0" eaLnBrk="1" latinLnBrk="0" hangingPunct="1">
        <a:lnSpc>
          <a:spcPct val="120000"/>
        </a:lnSpc>
        <a:spcBef>
          <a:spcPct val="401000"/>
        </a:spcBef>
        <a:buFont typeface="Arial" panose="020B0604020202020204" pitchFamily="34" charset="0"/>
        <a:buChar char="•"/>
        <a:defRPr sz="4800" kern="1200">
          <a:solidFill>
            <a:schemeClr val="tx1"/>
          </a:solidFill>
          <a:latin typeface="+mn-lt"/>
          <a:ea typeface="+mn-ea"/>
          <a:cs typeface="+mn-cs"/>
        </a:defRPr>
      </a:lvl1pPr>
      <a:lvl2pPr marL="1371600" indent="-457200" algn="l" defTabSz="1828800" rtl="0" eaLnBrk="1" latinLnBrk="0" hangingPunct="1">
        <a:lnSpc>
          <a:spcPct val="120000"/>
        </a:lnSpc>
        <a:spcBef>
          <a:spcPct val="201000"/>
        </a:spcBef>
        <a:buFont typeface="Arial" panose="020B0604020202020204" pitchFamily="34" charset="0"/>
        <a:buChar char="•"/>
        <a:defRPr sz="4000" kern="1200">
          <a:solidFill>
            <a:schemeClr val="tx1"/>
          </a:solidFill>
          <a:latin typeface="+mn-lt"/>
          <a:ea typeface="+mn-ea"/>
          <a:cs typeface="+mn-cs"/>
        </a:defRPr>
      </a:lvl2pPr>
      <a:lvl3pPr marL="2286000" indent="-457200" algn="l" defTabSz="1828800" rtl="0" eaLnBrk="1" latinLnBrk="0" hangingPunct="1">
        <a:lnSpc>
          <a:spcPct val="120000"/>
        </a:lnSpc>
        <a:spcBef>
          <a:spcPct val="201000"/>
        </a:spcBef>
        <a:buFont typeface="Arial" panose="020B0604020202020204" pitchFamily="34" charset="0"/>
        <a:buChar char="•"/>
        <a:defRPr sz="3600" kern="1200">
          <a:solidFill>
            <a:schemeClr val="tx1"/>
          </a:solidFill>
          <a:latin typeface="+mn-lt"/>
          <a:ea typeface="+mn-ea"/>
          <a:cs typeface="+mn-cs"/>
        </a:defRPr>
      </a:lvl3pPr>
      <a:lvl4pPr marL="3200400" indent="-457200" algn="l" defTabSz="1828800" rtl="0" eaLnBrk="1" latinLnBrk="0" hangingPunct="1">
        <a:lnSpc>
          <a:spcPct val="12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12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2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tags" Target="../tags/tag2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5.xml"/><Relationship Id="rId1" Type="http://schemas.openxmlformats.org/officeDocument/2006/relationships/tags" Target="../tags/tag28.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0.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notesSlide" Target="../notesSlides/notesSlide1.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图片占位符 4" descr="浙江大学"/>
          <p:cNvPicPr>
            <a:picLocks noGrp="1" noChangeAspect="1"/>
          </p:cNvPicPr>
          <p:nvPr>
            <p:ph type="pic" idx="21"/>
          </p:nvPr>
        </p:nvPicPr>
        <p:blipFill>
          <a:blip r:embed="rId2"/>
          <a:stretch>
            <a:fillRect/>
          </a:stretch>
        </p:blipFill>
        <p:spPr>
          <a:xfrm>
            <a:off x="94615" y="0"/>
            <a:ext cx="24422100" cy="13737590"/>
          </a:xfrm>
          <a:prstGeom prst="rect">
            <a:avLst/>
          </a:prstGeom>
        </p:spPr>
      </p:pic>
      <p:sp>
        <p:nvSpPr>
          <p:cNvPr id="167" name="杭州与中华文化课程第一小组：沈烁，龙永奇，凌圆，刘亦卓，梁惠婷"/>
          <p:cNvSpPr txBox="1">
            <a:spLocks noGrp="1"/>
          </p:cNvSpPr>
          <p:nvPr>
            <p:ph type="body" sz="quarter" idx="1"/>
          </p:nvPr>
        </p:nvSpPr>
        <p:spPr>
          <a:xfrm>
            <a:off x="526415" y="10890250"/>
            <a:ext cx="22785705" cy="2025650"/>
          </a:xfrm>
          <a:prstGeom prst="rect">
            <a:avLst/>
          </a:prstGeom>
        </p:spPr>
        <p:txBody>
          <a:bodyPr/>
          <a:lstStyle>
            <a:lvl1pPr>
              <a:spcBef>
                <a:spcPts val="0"/>
              </a:spcBef>
              <a:defRPr>
                <a:solidFill>
                  <a:srgbClr val="FFFFFF"/>
                </a:solidFill>
              </a:defRPr>
            </a:lvl1pPr>
          </a:lstStyle>
          <a:p>
            <a:r>
              <a:rPr lang="en-US" altLang="zh-CN" sz="5400" b="1" dirty="0">
                <a:solidFill>
                  <a:schemeClr val="bg2">
                    <a:lumMod val="20000"/>
                    <a:lumOff val="80000"/>
                  </a:schemeClr>
                </a:solidFill>
                <a:latin typeface="华文新魏" panose="02010800040101010101" charset="-122"/>
                <a:ea typeface="华文新魏" panose="02010800040101010101" charset="-122"/>
              </a:rPr>
              <a:t>《</a:t>
            </a:r>
            <a:r>
              <a:rPr sz="5400" b="1" dirty="0" err="1">
                <a:solidFill>
                  <a:schemeClr val="bg2">
                    <a:lumMod val="20000"/>
                    <a:lumOff val="80000"/>
                  </a:schemeClr>
                </a:solidFill>
                <a:latin typeface="华文新魏" panose="02010800040101010101" charset="-122"/>
                <a:ea typeface="华文新魏" panose="02010800040101010101" charset="-122"/>
              </a:rPr>
              <a:t>杭州与中华文化</a:t>
            </a:r>
            <a:r>
              <a:rPr lang="en-US" altLang="zh-CN" sz="5400" b="1" dirty="0" err="1">
                <a:solidFill>
                  <a:schemeClr val="bg2">
                    <a:lumMod val="20000"/>
                    <a:lumOff val="80000"/>
                  </a:schemeClr>
                </a:solidFill>
                <a:latin typeface="华文新魏" panose="02010800040101010101" charset="-122"/>
                <a:ea typeface="华文新魏" panose="02010800040101010101" charset="-122"/>
              </a:rPr>
              <a:t>》</a:t>
            </a:r>
            <a:r>
              <a:rPr sz="5400" b="1" dirty="0" err="1">
                <a:solidFill>
                  <a:schemeClr val="bg2">
                    <a:lumMod val="20000"/>
                    <a:lumOff val="80000"/>
                  </a:schemeClr>
                </a:solidFill>
                <a:latin typeface="华文新魏" panose="02010800040101010101" charset="-122"/>
                <a:ea typeface="华文新魏" panose="02010800040101010101" charset="-122"/>
              </a:rPr>
              <a:t>第一小组：沈烁，龙永奇，凌圆，刘亦卓，梁惠婷</a:t>
            </a:r>
            <a:endParaRPr sz="5400" b="1" dirty="0">
              <a:solidFill>
                <a:schemeClr val="bg2">
                  <a:lumMod val="20000"/>
                  <a:lumOff val="80000"/>
                </a:schemeClr>
              </a:solidFill>
              <a:latin typeface="华文新魏" panose="02010800040101010101" charset="-122"/>
              <a:ea typeface="华文新魏" panose="02010800040101010101" charset="-122"/>
            </a:endParaRPr>
          </a:p>
        </p:txBody>
      </p:sp>
      <p:sp>
        <p:nvSpPr>
          <p:cNvPr id="168" name="中华多源文化与美国文化熔炉的异同"/>
          <p:cNvSpPr txBox="1">
            <a:spLocks noGrp="1"/>
          </p:cNvSpPr>
          <p:nvPr>
            <p:ph type="title"/>
          </p:nvPr>
        </p:nvSpPr>
        <p:spPr>
          <a:xfrm>
            <a:off x="526415" y="2108835"/>
            <a:ext cx="24343995" cy="2799715"/>
          </a:xfrm>
          <a:prstGeom prst="rect">
            <a:avLst/>
          </a:prstGeom>
        </p:spPr>
        <p:txBody>
          <a:bodyPr>
            <a:noAutofit/>
          </a:bodyPr>
          <a:lstStyle/>
          <a:p>
            <a:r>
              <a:rPr sz="11500" b="1" dirty="0" err="1">
                <a:solidFill>
                  <a:schemeClr val="bg2">
                    <a:lumMod val="20000"/>
                    <a:lumOff val="80000"/>
                  </a:schemeClr>
                </a:solidFill>
                <a:effectLst>
                  <a:outerShdw blurRad="38100" dist="19050" dir="2700000" algn="tl" rotWithShape="0">
                    <a:schemeClr val="dk1">
                      <a:alpha val="40000"/>
                    </a:schemeClr>
                  </a:outerShdw>
                </a:effectLst>
                <a:latin typeface="方正舒体" panose="02010601030101010101" charset="-122"/>
                <a:ea typeface="方正舒体" panose="02010601030101010101" charset="-122"/>
              </a:rPr>
              <a:t>中华多源文化与美国文化熔炉的异同</a:t>
            </a:r>
            <a:endParaRPr sz="11500" b="1" dirty="0">
              <a:solidFill>
                <a:schemeClr val="bg2">
                  <a:lumMod val="20000"/>
                  <a:lumOff val="80000"/>
                </a:schemeClr>
              </a:solidFill>
              <a:effectLst>
                <a:outerShdw blurRad="38100" dist="19050" dir="2700000" algn="tl" rotWithShape="0">
                  <a:schemeClr val="dk1">
                    <a:alpha val="40000"/>
                  </a:schemeClr>
                </a:outerShdw>
              </a:effectLst>
              <a:latin typeface="方正舒体" panose="02010601030101010101" charset="-122"/>
              <a:ea typeface="方正舒体" panose="02010601030101010101" charset="-122"/>
            </a:endParaRPr>
          </a:p>
        </p:txBody>
      </p:sp>
      <p:sp>
        <p:nvSpPr>
          <p:cNvPr id="169" name="直线"/>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170" name="直线"/>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文学与艺术"/>
          <p:cNvSpPr txBox="1">
            <a:spLocks noGrp="1"/>
          </p:cNvSpPr>
          <p:nvPr>
            <p:ph type="body" idx="21"/>
          </p:nvPr>
        </p:nvSpPr>
        <p:spPr>
          <a:xfrm>
            <a:off x="1894840" y="7578159"/>
            <a:ext cx="20929600" cy="4488269"/>
          </a:xfrm>
          <a:prstGeom prst="rect">
            <a:avLst/>
          </a:prstGeom>
        </p:spPr>
        <p:txBody>
          <a:bodyPr/>
          <a:lstStyle>
            <a:lvl1pPr>
              <a:defRPr sz="10000" spc="-100"/>
            </a:lvl1pPr>
          </a:lstStyle>
          <a:p>
            <a:r>
              <a:rPr dirty="0" err="1"/>
              <a:t>文学与艺术</a:t>
            </a:r>
            <a:endParaRPr dirty="0"/>
          </a:p>
        </p:txBody>
      </p:sp>
      <p:sp>
        <p:nvSpPr>
          <p:cNvPr id="202" name="聚焦"/>
          <p:cNvSpPr txBox="1">
            <a:spLocks noGrp="1"/>
          </p:cNvSpPr>
          <p:nvPr>
            <p:ph type="body" idx="1"/>
          </p:nvPr>
        </p:nvSpPr>
        <p:spPr>
          <a:xfrm>
            <a:off x="1727200" y="63600"/>
            <a:ext cx="20929601" cy="7461177"/>
          </a:xfrm>
          <a:prstGeom prst="rect">
            <a:avLst/>
          </a:prstGeom>
        </p:spPr>
        <p:txBody>
          <a:bodyPr/>
          <a:lstStyle/>
          <a:p>
            <a:r>
              <a:rPr dirty="0" err="1"/>
              <a:t>聚焦</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夜晚灯火通明的“黑钻”（哥本哈根丹麦皇家图书馆的现代海滨延伸建筑）" descr="D:/杭州与中华文化/古典舞.jpg古典舞"/>
          <p:cNvPicPr>
            <a:picLocks noGrp="1" noChangeAspect="1"/>
          </p:cNvPicPr>
          <p:nvPr>
            <p:ph type="pic" idx="22"/>
          </p:nvPr>
        </p:nvPicPr>
        <p:blipFill>
          <a:blip r:embed="rId2"/>
          <a:srcRect l="3501" r="3501"/>
          <a:stretch>
            <a:fillRect/>
          </a:stretch>
        </p:blipFill>
        <p:spPr>
          <a:xfrm>
            <a:off x="-912495" y="953135"/>
            <a:ext cx="16135350" cy="10843895"/>
          </a:xfrm>
          <a:prstGeom prst="rect">
            <a:avLst/>
          </a:prstGeom>
        </p:spPr>
      </p:pic>
      <p:pic>
        <p:nvPicPr>
          <p:cNvPr id="193" name="日落时从海港望去的丹麦皇家剧场（哥本哈根的现代海滨建筑）" descr="D:/杭州与中华文化/国画.png国画"/>
          <p:cNvPicPr>
            <a:picLocks noGrp="1" noChangeAspect="1"/>
          </p:cNvPicPr>
          <p:nvPr>
            <p:ph type="pic" idx="21"/>
          </p:nvPr>
        </p:nvPicPr>
        <p:blipFill>
          <a:blip r:embed="rId3"/>
          <a:srcRect t="16394" b="16394"/>
          <a:stretch>
            <a:fillRect/>
          </a:stretch>
        </p:blipFill>
        <p:spPr>
          <a:xfrm>
            <a:off x="12263755" y="6916420"/>
            <a:ext cx="9822815" cy="6602730"/>
          </a:xfrm>
          <a:prstGeom prst="rect">
            <a:avLst/>
          </a:prstGeom>
        </p:spPr>
      </p:pic>
      <p:pic>
        <p:nvPicPr>
          <p:cNvPr id="195" name="日落时水上的悬索桥" descr="D:/杭州与中华文化/美国民谣.png美国民谣"/>
          <p:cNvPicPr>
            <a:picLocks noGrp="1" noChangeAspect="1"/>
          </p:cNvPicPr>
          <p:nvPr>
            <p:ph type="pic" idx="23"/>
          </p:nvPr>
        </p:nvPicPr>
        <p:blipFill>
          <a:blip r:embed="rId4"/>
          <a:srcRect l="7188" r="7188"/>
          <a:stretch>
            <a:fillRect/>
          </a:stretch>
        </p:blipFill>
        <p:spPr>
          <a:xfrm>
            <a:off x="13488035" y="-342900"/>
            <a:ext cx="9334500" cy="77641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fill="hold"/>
                                        <p:tgtEl>
                                          <p:spTgt spid="193"/>
                                        </p:tgtEl>
                                        <p:attrNameLst>
                                          <p:attrName>ppt_x</p:attrName>
                                        </p:attrNameLst>
                                      </p:cBhvr>
                                      <p:tavLst>
                                        <p:tav tm="0">
                                          <p:val>
                                            <p:strVal val="#ppt_x"/>
                                          </p:val>
                                        </p:tav>
                                        <p:tav tm="100000">
                                          <p:val>
                                            <p:strVal val="#ppt_x"/>
                                          </p:val>
                                        </p:tav>
                                      </p:tavLst>
                                    </p:anim>
                                    <p:anim calcmode="lin" valueType="num">
                                      <p:cBhvr additive="base">
                                        <p:cTn id="8"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
                                        </p:tgtEl>
                                        <p:attrNameLst>
                                          <p:attrName>style.visibility</p:attrName>
                                        </p:attrNameLst>
                                      </p:cBhvr>
                                      <p:to>
                                        <p:strVal val="visible"/>
                                      </p:to>
                                    </p:set>
                                    <p:anim calcmode="lin" valueType="num">
                                      <p:cBhvr additive="base">
                                        <p:cTn id="13" dur="500" fill="hold"/>
                                        <p:tgtEl>
                                          <p:spTgt spid="194"/>
                                        </p:tgtEl>
                                        <p:attrNameLst>
                                          <p:attrName>ppt_x</p:attrName>
                                        </p:attrNameLst>
                                      </p:cBhvr>
                                      <p:tavLst>
                                        <p:tav tm="0">
                                          <p:val>
                                            <p:strVal val="#ppt_x"/>
                                          </p:val>
                                        </p:tav>
                                        <p:tav tm="100000">
                                          <p:val>
                                            <p:strVal val="#ppt_x"/>
                                          </p:val>
                                        </p:tav>
                                      </p:tavLst>
                                    </p:anim>
                                    <p:anim calcmode="lin" valueType="num">
                                      <p:cBhvr additive="base">
                                        <p:cTn id="14"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5"/>
                                        </p:tgtEl>
                                        <p:attrNameLst>
                                          <p:attrName>style.visibility</p:attrName>
                                        </p:attrNameLst>
                                      </p:cBhvr>
                                      <p:to>
                                        <p:strVal val="visible"/>
                                      </p:to>
                                    </p:set>
                                    <p:anim calcmode="lin" valueType="num">
                                      <p:cBhvr additive="base">
                                        <p:cTn id="19" dur="500" fill="hold"/>
                                        <p:tgtEl>
                                          <p:spTgt spid="195"/>
                                        </p:tgtEl>
                                        <p:attrNameLst>
                                          <p:attrName>ppt_x</p:attrName>
                                        </p:attrNameLst>
                                      </p:cBhvr>
                                      <p:tavLst>
                                        <p:tav tm="0">
                                          <p:val>
                                            <p:strVal val="#ppt_x"/>
                                          </p:val>
                                        </p:tav>
                                        <p:tav tm="100000">
                                          <p:val>
                                            <p:strVal val="#ppt_x"/>
                                          </p:val>
                                        </p:tav>
                                      </p:tavLst>
                                    </p:anim>
                                    <p:anim calcmode="lin" valueType="num">
                                      <p:cBhvr additive="base">
                                        <p:cTn id="20"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文化表达与艺术的异同（刘亦卓）"/>
          <p:cNvSpPr txBox="1">
            <a:spLocks noGrp="1"/>
          </p:cNvSpPr>
          <p:nvPr>
            <p:ph type="title"/>
          </p:nvPr>
        </p:nvSpPr>
        <p:spPr>
          <a:xfrm>
            <a:off x="1966414" y="1385556"/>
            <a:ext cx="20929601" cy="3225356"/>
          </a:xfrm>
          <a:prstGeom prst="rect">
            <a:avLst/>
          </a:prstGeom>
        </p:spPr>
        <p:txBody>
          <a:bodyPr/>
          <a:lstStyle>
            <a:lvl1pPr>
              <a:lnSpc>
                <a:spcPct val="70000"/>
              </a:lnSpc>
              <a:defRPr sz="10000" spc="-100">
                <a:solidFill>
                  <a:srgbClr val="000000"/>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rPr dirty="0" err="1"/>
              <a:t>文化表达与艺术的异同</a:t>
            </a:r>
            <a:endParaRPr dirty="0"/>
          </a:p>
        </p:txBody>
      </p:sp>
      <p:sp>
        <p:nvSpPr>
          <p:cNvPr id="198" name="共同点：民间艺术，个性创新"/>
          <p:cNvSpPr txBox="1">
            <a:spLocks noGrp="1"/>
          </p:cNvSpPr>
          <p:nvPr>
            <p:ph type="body" sz="quarter" idx="1"/>
          </p:nvPr>
        </p:nvSpPr>
        <p:spPr>
          <a:xfrm>
            <a:off x="1966414" y="3245884"/>
            <a:ext cx="19028535" cy="1135997"/>
          </a:xfrm>
          <a:prstGeom prst="rect">
            <a:avLst/>
          </a:prstGeom>
        </p:spPr>
        <p:txBody>
          <a:bodyPr spcCol="951426"/>
          <a:lstStyle>
            <a:lvl1pPr marL="0" indent="0" algn="ctr" defTabSz="531495">
              <a:lnSpc>
                <a:spcPct val="90000"/>
              </a:lnSpc>
              <a:spcBef>
                <a:spcPts val="1800"/>
              </a:spcBef>
              <a:buSzTx/>
              <a:buNone/>
              <a:defRPr sz="5460" spc="-54">
                <a:solidFill>
                  <a:srgbClr val="000000"/>
                </a:solidFill>
                <a:latin typeface="Publico Text Roman"/>
                <a:ea typeface="Publico Text Roman"/>
                <a:cs typeface="Publico Text Roman"/>
                <a:sym typeface="Publico Text Roman"/>
              </a:defRPr>
            </a:lvl1pPr>
          </a:lstStyle>
          <a:p>
            <a:r>
              <a:rPr dirty="0" err="1"/>
              <a:t>共同点：民间艺术，个性创新</a:t>
            </a:r>
            <a:endParaRPr dirty="0"/>
          </a:p>
        </p:txBody>
      </p:sp>
      <p:graphicFrame>
        <p:nvGraphicFramePr>
          <p:cNvPr id="199" name="表格 1"/>
          <p:cNvGraphicFramePr/>
          <p:nvPr>
            <p:extLst>
              <p:ext uri="{D42A27DB-BD31-4B8C-83A1-F6EECF244321}">
                <p14:modId xmlns:p14="http://schemas.microsoft.com/office/powerpoint/2010/main" val="498122795"/>
              </p:ext>
            </p:extLst>
          </p:nvPr>
        </p:nvGraphicFramePr>
        <p:xfrm>
          <a:off x="1966414" y="4381881"/>
          <a:ext cx="20451171" cy="7821355"/>
        </p:xfrm>
        <a:graphic>
          <a:graphicData uri="http://schemas.openxmlformats.org/drawingml/2006/table">
            <a:tbl>
              <a:tblPr firstRow="1" firstCol="1">
                <a:tableStyleId>{C7B018BB-80A7-4F77-B60F-C8B233D01FF8}</a:tableStyleId>
              </a:tblPr>
              <a:tblGrid>
                <a:gridCol w="6817057">
                  <a:extLst>
                    <a:ext uri="{9D8B030D-6E8A-4147-A177-3AD203B41FA5}">
                      <a16:colId xmlns:a16="http://schemas.microsoft.com/office/drawing/2014/main" val="20000"/>
                    </a:ext>
                  </a:extLst>
                </a:gridCol>
                <a:gridCol w="6817057">
                  <a:extLst>
                    <a:ext uri="{9D8B030D-6E8A-4147-A177-3AD203B41FA5}">
                      <a16:colId xmlns:a16="http://schemas.microsoft.com/office/drawing/2014/main" val="20001"/>
                    </a:ext>
                  </a:extLst>
                </a:gridCol>
                <a:gridCol w="6817057">
                  <a:extLst>
                    <a:ext uri="{9D8B030D-6E8A-4147-A177-3AD203B41FA5}">
                      <a16:colId xmlns:a16="http://schemas.microsoft.com/office/drawing/2014/main" val="20002"/>
                    </a:ext>
                  </a:extLst>
                </a:gridCol>
              </a:tblGrid>
              <a:tr h="1564271">
                <a:tc>
                  <a:txBody>
                    <a:bodyPr/>
                    <a:lstStyle/>
                    <a:p>
                      <a:pPr defTabSz="914400">
                        <a:tabLst>
                          <a:tab pos="1663700" algn="l"/>
                        </a:tabLst>
                        <a:defRPr b="0">
                          <a:solidFill>
                            <a:srgbClr val="000000"/>
                          </a:solidFill>
                        </a:defRPr>
                      </a:pPr>
                      <a:r>
                        <a:rPr sz="4700" b="1" dirty="0" err="1">
                          <a:solidFill>
                            <a:srgbClr val="FFFFFF"/>
                          </a:solidFill>
                          <a:sym typeface="Avenir Next Regular"/>
                        </a:rPr>
                        <a:t>不同点</a:t>
                      </a:r>
                      <a:endParaRPr sz="4700" b="1" dirty="0">
                        <a:solidFill>
                          <a:srgbClr val="FFFFFF"/>
                        </a:solidFill>
                        <a:sym typeface="Avenir Next Regular"/>
                      </a:endParaRPr>
                    </a:p>
                  </a:txBody>
                  <a:tcPr marL="50800" marR="50800" marT="50800" marB="50800" anchor="ctr" horzOverflow="overflow">
                    <a:lnL w="12700">
                      <a:miter lim="400000"/>
                    </a:lnL>
                  </a:tcPr>
                </a:tc>
                <a:tc>
                  <a:txBody>
                    <a:bodyPr/>
                    <a:lstStyle/>
                    <a:p>
                      <a:pPr defTabSz="914400">
                        <a:tabLst>
                          <a:tab pos="1663700" algn="l"/>
                        </a:tabLst>
                        <a:defRPr b="0">
                          <a:solidFill>
                            <a:srgbClr val="000000"/>
                          </a:solidFill>
                        </a:defRPr>
                      </a:pPr>
                      <a:r>
                        <a:rPr sz="4700" b="1">
                          <a:solidFill>
                            <a:srgbClr val="FFFFFF"/>
                          </a:solidFill>
                          <a:sym typeface="Avenir Next Regular"/>
                        </a:rPr>
                        <a:t>中华文化</a:t>
                      </a:r>
                    </a:p>
                  </a:txBody>
                  <a:tcPr marL="50800" marR="50800" marT="50800" marB="50800" anchor="ctr" horzOverflow="overflow"/>
                </a:tc>
                <a:tc>
                  <a:txBody>
                    <a:bodyPr/>
                    <a:lstStyle/>
                    <a:p>
                      <a:pPr defTabSz="914400">
                        <a:tabLst>
                          <a:tab pos="1663700" algn="l"/>
                        </a:tabLst>
                        <a:defRPr b="0">
                          <a:solidFill>
                            <a:srgbClr val="000000"/>
                          </a:solidFill>
                        </a:defRPr>
                      </a:pPr>
                      <a:r>
                        <a:rPr sz="4700" b="1">
                          <a:solidFill>
                            <a:srgbClr val="FFFFFF"/>
                          </a:solidFill>
                          <a:sym typeface="Avenir Next Regular"/>
                        </a:rPr>
                        <a:t>美国文化</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1564271">
                <a:tc>
                  <a:txBody>
                    <a:bodyPr/>
                    <a:lstStyle/>
                    <a:p>
                      <a:pPr defTabSz="914400">
                        <a:tabLst>
                          <a:tab pos="1663700" algn="l"/>
                        </a:tabLst>
                        <a:defRPr b="0">
                          <a:solidFill>
                            <a:srgbClr val="000000"/>
                          </a:solidFill>
                        </a:defRPr>
                      </a:pPr>
                      <a:r>
                        <a:rPr sz="4700" b="1" dirty="0">
                          <a:solidFill>
                            <a:srgbClr val="FFFFFF"/>
                          </a:solidFill>
                          <a:sym typeface="Avenir Next Regular"/>
                        </a:rPr>
                        <a:t>1</a:t>
                      </a:r>
                    </a:p>
                  </a:txBody>
                  <a:tcPr marL="50800" marR="50800" marT="50800" marB="50800" anchor="ctr" horzOverflow="overflow"/>
                </a:tc>
                <a:tc>
                  <a:txBody>
                    <a:bodyPr/>
                    <a:lstStyle/>
                    <a:p>
                      <a:pPr defTabSz="914400"/>
                      <a:r>
                        <a:rPr sz="4700">
                          <a:sym typeface="Avenir Next Regular"/>
                        </a:rPr>
                        <a:t>群体</a:t>
                      </a:r>
                    </a:p>
                  </a:txBody>
                  <a:tcPr marL="50800" marR="50800" marT="50800" marB="50800" anchor="ctr" horzOverflow="overflow"/>
                </a:tc>
                <a:tc>
                  <a:txBody>
                    <a:bodyPr/>
                    <a:lstStyle/>
                    <a:p>
                      <a:pPr defTabSz="914400"/>
                      <a:r>
                        <a:rPr sz="4700">
                          <a:sym typeface="Avenir Next Regular"/>
                        </a:rPr>
                        <a:t>个体</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1564271">
                <a:tc>
                  <a:txBody>
                    <a:bodyPr/>
                    <a:lstStyle/>
                    <a:p>
                      <a:pPr defTabSz="914400">
                        <a:tabLst>
                          <a:tab pos="1663700" algn="l"/>
                        </a:tabLst>
                        <a:defRPr b="0">
                          <a:solidFill>
                            <a:srgbClr val="000000"/>
                          </a:solidFill>
                        </a:defRPr>
                      </a:pPr>
                      <a:r>
                        <a:rPr sz="4700" b="1">
                          <a:solidFill>
                            <a:srgbClr val="FFFFFF"/>
                          </a:solidFill>
                          <a:sym typeface="Avenir Next Regular"/>
                        </a:rPr>
                        <a:t>2</a:t>
                      </a:r>
                    </a:p>
                  </a:txBody>
                  <a:tcPr marL="50800" marR="50800" marT="50800" marB="50800" anchor="ctr" horzOverflow="overflow"/>
                </a:tc>
                <a:tc>
                  <a:txBody>
                    <a:bodyPr/>
                    <a:lstStyle/>
                    <a:p>
                      <a:pPr defTabSz="914400"/>
                      <a:r>
                        <a:rPr sz="4700">
                          <a:sym typeface="Avenir Next Regular"/>
                        </a:rPr>
                        <a:t>内在修养</a:t>
                      </a:r>
                    </a:p>
                  </a:txBody>
                  <a:tcPr marL="50800" marR="50800" marT="50800" marB="50800" anchor="ctr" horzOverflow="overflow"/>
                </a:tc>
                <a:tc>
                  <a:txBody>
                    <a:bodyPr/>
                    <a:lstStyle/>
                    <a:p>
                      <a:pPr defTabSz="914400"/>
                      <a:r>
                        <a:rPr sz="4700">
                          <a:sym typeface="Avenir Next Regular"/>
                        </a:rPr>
                        <a:t>外在表现</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564271">
                <a:tc>
                  <a:txBody>
                    <a:bodyPr/>
                    <a:lstStyle/>
                    <a:p>
                      <a:pPr defTabSz="914400">
                        <a:tabLst>
                          <a:tab pos="1663700" algn="l"/>
                        </a:tabLst>
                        <a:defRPr b="0">
                          <a:solidFill>
                            <a:srgbClr val="000000"/>
                          </a:solidFill>
                        </a:defRPr>
                      </a:pPr>
                      <a:r>
                        <a:rPr sz="4700" b="1">
                          <a:solidFill>
                            <a:srgbClr val="FFFFFF"/>
                          </a:solidFill>
                          <a:sym typeface="Avenir Next Regular"/>
                        </a:rPr>
                        <a:t>3</a:t>
                      </a:r>
                    </a:p>
                  </a:txBody>
                  <a:tcPr marL="50800" marR="50800" marT="50800" marB="50800" anchor="ctr" horzOverflow="overflow"/>
                </a:tc>
                <a:tc>
                  <a:txBody>
                    <a:bodyPr/>
                    <a:lstStyle/>
                    <a:p>
                      <a:pPr defTabSz="914400"/>
                      <a:r>
                        <a:rPr sz="4700">
                          <a:sym typeface="Avenir Next Regular"/>
                        </a:rPr>
                        <a:t>传承传统</a:t>
                      </a:r>
                    </a:p>
                  </a:txBody>
                  <a:tcPr marL="50800" marR="50800" marT="50800" marB="50800" anchor="ctr" horzOverflow="overflow"/>
                </a:tc>
                <a:tc>
                  <a:txBody>
                    <a:bodyPr/>
                    <a:lstStyle/>
                    <a:p>
                      <a:pPr defTabSz="914400"/>
                      <a:r>
                        <a:rPr sz="4700">
                          <a:sym typeface="Avenir Next Regular"/>
                        </a:rPr>
                        <a:t>创新</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1564271">
                <a:tc>
                  <a:txBody>
                    <a:bodyPr/>
                    <a:lstStyle/>
                    <a:p>
                      <a:pPr defTabSz="914400">
                        <a:tabLst>
                          <a:tab pos="1663700" algn="l"/>
                        </a:tabLst>
                        <a:defRPr b="0">
                          <a:solidFill>
                            <a:srgbClr val="000000"/>
                          </a:solidFill>
                        </a:defRPr>
                      </a:pPr>
                      <a:r>
                        <a:rPr sz="4700" b="1">
                          <a:solidFill>
                            <a:srgbClr val="FFFFFF"/>
                          </a:solidFill>
                          <a:sym typeface="Avenir Next Regular"/>
                        </a:rPr>
                        <a:t>4</a:t>
                      </a:r>
                    </a:p>
                  </a:txBody>
                  <a:tcPr marL="50800" marR="50800" marT="50800" marB="50800" anchor="ctr" horzOverflow="overflow">
                    <a:lnB w="12700">
                      <a:miter lim="400000"/>
                    </a:lnB>
                  </a:tcPr>
                </a:tc>
                <a:tc>
                  <a:txBody>
                    <a:bodyPr/>
                    <a:lstStyle/>
                    <a:p>
                      <a:pPr defTabSz="914400"/>
                      <a:r>
                        <a:rPr sz="4700">
                          <a:sym typeface="Avenir Next Regular"/>
                        </a:rPr>
                        <a:t>形式多样
内容共通</a:t>
                      </a:r>
                    </a:p>
                  </a:txBody>
                  <a:tcPr marL="50800" marR="50800" marT="50800" marB="50800" anchor="ctr" horzOverflow="overflow">
                    <a:lnB w="12700">
                      <a:miter lim="400000"/>
                    </a:lnB>
                  </a:tcPr>
                </a:tc>
                <a:tc>
                  <a:txBody>
                    <a:bodyPr/>
                    <a:lstStyle/>
                    <a:p>
                      <a:pPr defTabSz="914400"/>
                      <a:r>
                        <a:rPr sz="4700" dirty="0" err="1">
                          <a:sym typeface="Avenir Next Regular"/>
                        </a:rPr>
                        <a:t>形式单一</a:t>
                      </a:r>
                      <a:r>
                        <a:rPr sz="4700" dirty="0">
                          <a:sym typeface="Avenir Next Regular"/>
                        </a:rPr>
                        <a:t>
</a:t>
                      </a:r>
                      <a:r>
                        <a:rPr sz="4700" dirty="0" err="1">
                          <a:sym typeface="Avenir Next Regular"/>
                        </a:rPr>
                        <a:t>内容多元</a:t>
                      </a:r>
                      <a:endParaRPr sz="4700" dirty="0">
                        <a:sym typeface="Avenir Next Regular"/>
                      </a:endParaRP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blinds(horizontal)">
                                      <p:cBhvr>
                                        <p:cTn id="7"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8670" y="3329940"/>
            <a:ext cx="7320280" cy="64236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R="0" algn="ctr" defTabSz="825500" rtl="0" eaLnBrk="1">
              <a:lnSpc>
                <a:spcPct val="2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格律</a:t>
            </a:r>
          </a:p>
          <a:p>
            <a:pPr marR="0" algn="ctr" defTabSz="825500" rtl="0" eaLnBrk="1">
              <a:lnSpc>
                <a:spcPct val="2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体式自由</a:t>
            </a:r>
          </a:p>
          <a:p>
            <a:pPr marR="0" algn="ctr" defTabSz="825500" rtl="0" eaLnBrk="1">
              <a:lnSpc>
                <a:spcPct val="2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隐喻</a:t>
            </a:r>
          </a:p>
          <a:p>
            <a:pPr marR="0" algn="ctr" defTabSz="825500" rtl="0" eaLnBrk="1">
              <a:lnSpc>
                <a:spcPct val="2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直白</a:t>
            </a:r>
          </a:p>
          <a:p>
            <a:pPr marR="0" algn="ctr" defTabSz="825500" rtl="0" eaLnBrk="1">
              <a:lnSpc>
                <a:spcPct val="2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性格刻画</a:t>
            </a:r>
          </a:p>
        </p:txBody>
      </p:sp>
      <p:sp>
        <p:nvSpPr>
          <p:cNvPr id="5" name="文本框 4"/>
          <p:cNvSpPr txBox="1"/>
          <p:nvPr/>
        </p:nvSpPr>
        <p:spPr>
          <a:xfrm>
            <a:off x="14496415" y="4685348"/>
            <a:ext cx="390588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中国文化</a:t>
            </a:r>
          </a:p>
        </p:txBody>
      </p:sp>
      <p:sp>
        <p:nvSpPr>
          <p:cNvPr id="6" name="文本框 5"/>
          <p:cNvSpPr txBox="1"/>
          <p:nvPr/>
        </p:nvSpPr>
        <p:spPr>
          <a:xfrm>
            <a:off x="13272135" y="8082280"/>
            <a:ext cx="677608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美国文化</a:t>
            </a:r>
          </a:p>
        </p:txBody>
      </p:sp>
      <p:sp>
        <p:nvSpPr>
          <p:cNvPr id="7" name="文本框 6"/>
          <p:cNvSpPr txBox="1"/>
          <p:nvPr/>
        </p:nvSpPr>
        <p:spPr>
          <a:xfrm>
            <a:off x="8108950" y="504027"/>
            <a:ext cx="6387465" cy="18723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11500" b="1" i="0" u="none" strike="noStrike" cap="none" spc="0" normalizeH="0" baseline="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uFillTx/>
                <a:latin typeface="Avenir Next Medium"/>
                <a:ea typeface="Avenir Next Medium"/>
                <a:cs typeface="Avenir Next Medium"/>
                <a:sym typeface="Avenir Next Medium"/>
              </a:rPr>
              <a:t>文学</a:t>
            </a:r>
          </a:p>
        </p:txBody>
      </p:sp>
      <p:cxnSp>
        <p:nvCxnSpPr>
          <p:cNvPr id="8" name="直接连接符 7"/>
          <p:cNvCxnSpPr>
            <a:cxnSpLocks/>
            <a:endCxn id="5" idx="1"/>
          </p:cNvCxnSpPr>
          <p:nvPr/>
        </p:nvCxnSpPr>
        <p:spPr>
          <a:xfrm>
            <a:off x="6286500" y="2950845"/>
            <a:ext cx="8209915" cy="2246948"/>
          </a:xfrm>
          <a:prstGeom prst="line">
            <a:avLst/>
          </a:prstGeom>
          <a:ln>
            <a:solidFill>
              <a:schemeClr val="accent1">
                <a:lumMod val="75000"/>
              </a:schemeClr>
            </a:solidFill>
          </a:ln>
        </p:spPr>
        <p:style>
          <a:lnRef idx="3">
            <a:schemeClr val="accent1"/>
          </a:lnRef>
          <a:fillRef idx="0">
            <a:srgbClr val="FFFFFF"/>
          </a:fillRef>
          <a:effectRef idx="0">
            <a:srgbClr val="FFFFFF"/>
          </a:effectRef>
          <a:fontRef idx="minor">
            <a:schemeClr val="tx1"/>
          </a:fontRef>
        </p:style>
      </p:cxnSp>
      <p:cxnSp>
        <p:nvCxnSpPr>
          <p:cNvPr id="9" name="直接连接符 8"/>
          <p:cNvCxnSpPr>
            <a:cxnSpLocks/>
          </p:cNvCxnSpPr>
          <p:nvPr/>
        </p:nvCxnSpPr>
        <p:spPr>
          <a:xfrm>
            <a:off x="6621145" y="4866640"/>
            <a:ext cx="8019415" cy="3792061"/>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10" name="直接连接符 9"/>
          <p:cNvCxnSpPr>
            <a:cxnSpLocks/>
            <a:endCxn id="5" idx="1"/>
          </p:cNvCxnSpPr>
          <p:nvPr/>
        </p:nvCxnSpPr>
        <p:spPr>
          <a:xfrm flipV="1">
            <a:off x="5672455" y="5197793"/>
            <a:ext cx="8823960" cy="1844992"/>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11" name="直接连接符 10"/>
          <p:cNvCxnSpPr>
            <a:cxnSpLocks/>
          </p:cNvCxnSpPr>
          <p:nvPr/>
        </p:nvCxnSpPr>
        <p:spPr>
          <a:xfrm flipV="1">
            <a:off x="5821045" y="8667750"/>
            <a:ext cx="8819515" cy="365760"/>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sp>
        <p:nvSpPr>
          <p:cNvPr id="13" name="文本框 12"/>
          <p:cNvSpPr txBox="1"/>
          <p:nvPr/>
        </p:nvSpPr>
        <p:spPr>
          <a:xfrm>
            <a:off x="-480695" y="11682730"/>
            <a:ext cx="9710420" cy="1014730"/>
          </a:xfrm>
          <a:prstGeom prst="rect">
            <a:avLst/>
          </a:prstGeom>
          <a:noFill/>
        </p:spPr>
        <p:txBody>
          <a:bodyPr wrap="square" rtlCol="0">
            <a:spAutoFit/>
          </a:bodyPr>
          <a:lstStyle/>
          <a:p>
            <a:r>
              <a:rPr lang="zh-CN" altLang="en-US" sz="6000">
                <a:sym typeface="Avenir Next Medium"/>
              </a:rPr>
              <a:t>情节复杂</a:t>
            </a:r>
            <a:endParaRPr lang="zh-CN" altLang="en-US" sz="6000"/>
          </a:p>
        </p:txBody>
      </p:sp>
      <p:cxnSp>
        <p:nvCxnSpPr>
          <p:cNvPr id="14" name="直接连接符 13"/>
          <p:cNvCxnSpPr>
            <a:cxnSpLocks/>
          </p:cNvCxnSpPr>
          <p:nvPr/>
        </p:nvCxnSpPr>
        <p:spPr>
          <a:xfrm flipV="1">
            <a:off x="6865620" y="8667750"/>
            <a:ext cx="7774940" cy="2132965"/>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15" name="直接连接符 14"/>
          <p:cNvCxnSpPr>
            <a:cxnSpLocks/>
            <a:endCxn id="5" idx="1"/>
          </p:cNvCxnSpPr>
          <p:nvPr/>
        </p:nvCxnSpPr>
        <p:spPr>
          <a:xfrm flipV="1">
            <a:off x="6894830" y="5197793"/>
            <a:ext cx="7601585" cy="7192327"/>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19795" y="-317"/>
            <a:ext cx="7137400" cy="1455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8800" b="0" i="0" u="none" strike="noStrike" cap="none" spc="0" normalizeH="0" baseline="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uFillTx/>
                <a:latin typeface="Avenir Next Medium"/>
                <a:ea typeface="Avenir Next Medium"/>
                <a:cs typeface="Avenir Next Medium"/>
                <a:sym typeface="Avenir Next Medium"/>
              </a:rPr>
              <a:t>艺术</a:t>
            </a:r>
          </a:p>
        </p:txBody>
      </p:sp>
      <p:sp>
        <p:nvSpPr>
          <p:cNvPr id="3" name="文本框 2"/>
          <p:cNvSpPr txBox="1"/>
          <p:nvPr/>
        </p:nvSpPr>
        <p:spPr>
          <a:xfrm>
            <a:off x="1246505" y="1241108"/>
            <a:ext cx="10408285" cy="128028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R="0" algn="ctr" defTabSz="825500" rtl="0" eaLnBrk="1">
              <a:lnSpc>
                <a:spcPct val="200000"/>
              </a:lnSpc>
              <a:spcBef>
                <a:spcPts val="1000"/>
              </a:spcBef>
              <a:spcAft>
                <a:spcPts val="0"/>
              </a:spcAft>
              <a:buClrTx/>
              <a:buSzTx/>
              <a:buFontTx/>
              <a:buNone/>
            </a:pPr>
            <a:r>
              <a:rPr kumimoji="0" lang="zh-CN" altLang="en-US" sz="6600" b="0" i="0" u="none" strike="noStrike" cap="none" spc="0" normalizeH="0" baseline="0">
                <a:ln>
                  <a:noFill/>
                </a:ln>
                <a:solidFill>
                  <a:srgbClr val="000000"/>
                </a:solidFill>
                <a:effectLst/>
                <a:uFillTx/>
                <a:latin typeface="Avenir Next Medium"/>
                <a:ea typeface="Avenir Next Medium"/>
                <a:cs typeface="Avenir Next Medium"/>
                <a:sym typeface="Avenir Next Medium"/>
              </a:rPr>
              <a:t>线条势与意态変化</a:t>
            </a:r>
          </a:p>
          <a:p>
            <a:pPr marR="0" algn="ctr" defTabSz="825500" rtl="0" eaLnBrk="1">
              <a:lnSpc>
                <a:spcPct val="200000"/>
              </a:lnSpc>
              <a:spcBef>
                <a:spcPts val="1000"/>
              </a:spcBef>
              <a:spcAft>
                <a:spcPts val="0"/>
              </a:spcAft>
              <a:buClrTx/>
              <a:buSzTx/>
              <a:buFontTx/>
              <a:buNone/>
            </a:pPr>
            <a:r>
              <a:rPr kumimoji="0" lang="zh-CN" altLang="en-US" sz="6600" b="0" i="0" u="none" strike="noStrike" cap="none" spc="0" normalizeH="0" baseline="0">
                <a:ln>
                  <a:noFill/>
                </a:ln>
                <a:solidFill>
                  <a:srgbClr val="000000"/>
                </a:solidFill>
                <a:effectLst/>
                <a:uFillTx/>
                <a:latin typeface="Avenir Next Medium"/>
                <a:ea typeface="Avenir Next Medium"/>
                <a:cs typeface="Avenir Next Medium"/>
                <a:sym typeface="Avenir Next Medium"/>
              </a:rPr>
              <a:t>色彩效果、表现现实形象</a:t>
            </a:r>
          </a:p>
          <a:p>
            <a:pPr marR="0" algn="ctr" defTabSz="825500" rtl="0" eaLnBrk="1">
              <a:lnSpc>
                <a:spcPct val="200000"/>
              </a:lnSpc>
              <a:spcBef>
                <a:spcPts val="1000"/>
              </a:spcBef>
              <a:spcAft>
                <a:spcPts val="0"/>
              </a:spcAft>
              <a:buClrTx/>
              <a:buSzTx/>
              <a:buFontTx/>
              <a:buNone/>
            </a:pPr>
            <a:r>
              <a:rPr kumimoji="0" lang="zh-CN" altLang="en-US" sz="6600" b="0" i="0" u="none" strike="noStrike" cap="none" spc="0" normalizeH="0" baseline="0">
                <a:ln>
                  <a:noFill/>
                </a:ln>
                <a:solidFill>
                  <a:srgbClr val="000000"/>
                </a:solidFill>
                <a:effectLst/>
                <a:uFillTx/>
                <a:latin typeface="Avenir Next Medium"/>
                <a:ea typeface="Avenir Next Medium"/>
                <a:cs typeface="Avenir Next Medium"/>
                <a:sym typeface="Avenir Next Medium"/>
              </a:rPr>
              <a:t>意境式结构、笔致潇洒飘逸结构自由、笔法太原朴放 </a:t>
            </a:r>
          </a:p>
          <a:p>
            <a:pPr marR="0" algn="ctr" defTabSz="825500" rtl="0" eaLnBrk="1">
              <a:lnSpc>
                <a:spcPct val="200000"/>
              </a:lnSpc>
              <a:spcBef>
                <a:spcPts val="1000"/>
              </a:spcBef>
              <a:spcAft>
                <a:spcPts val="0"/>
              </a:spcAft>
              <a:buClrTx/>
              <a:buSzTx/>
              <a:buFontTx/>
              <a:buNone/>
            </a:pPr>
            <a:r>
              <a:rPr kumimoji="0" lang="zh-CN" altLang="en-US" sz="6600" b="0" i="0" u="none" strike="noStrike" cap="none" spc="0" normalizeH="0" baseline="0">
                <a:ln>
                  <a:noFill/>
                </a:ln>
                <a:solidFill>
                  <a:srgbClr val="000000"/>
                </a:solidFill>
                <a:effectLst/>
                <a:uFillTx/>
                <a:latin typeface="Avenir Next Medium"/>
                <a:ea typeface="Avenir Next Medium"/>
                <a:cs typeface="Avenir Next Medium"/>
                <a:sym typeface="Avenir Next Medium"/>
              </a:rPr>
              <a:t>题材广泛,反映时代精神</a:t>
            </a:r>
          </a:p>
          <a:p>
            <a:pPr marR="0" algn="ctr" defTabSz="825500" rtl="0" eaLnBrk="1">
              <a:lnSpc>
                <a:spcPct val="200000"/>
              </a:lnSpc>
              <a:spcBef>
                <a:spcPts val="1000"/>
              </a:spcBef>
              <a:spcAft>
                <a:spcPts val="0"/>
              </a:spcAft>
              <a:buClrTx/>
              <a:buSzTx/>
              <a:buFontTx/>
              <a:buNone/>
            </a:pPr>
            <a:r>
              <a:rPr kumimoji="0" lang="zh-CN" altLang="en-US" sz="6600" b="0" i="0" u="none" strike="noStrike" cap="none" spc="0" normalizeH="0" baseline="0">
                <a:ln>
                  <a:noFill/>
                </a:ln>
                <a:solidFill>
                  <a:srgbClr val="000000"/>
                </a:solidFill>
                <a:effectLst/>
                <a:uFillTx/>
                <a:latin typeface="Avenir Next Medium"/>
                <a:ea typeface="Avenir Next Medium"/>
                <a:cs typeface="Avenir Next Medium"/>
                <a:sym typeface="Avenir Next Medium"/>
              </a:rPr>
              <a:t>外在表现技法手法层面</a:t>
            </a:r>
          </a:p>
        </p:txBody>
      </p:sp>
      <p:sp>
        <p:nvSpPr>
          <p:cNvPr id="4" name="文本框 3"/>
          <p:cNvSpPr txBox="1"/>
          <p:nvPr/>
        </p:nvSpPr>
        <p:spPr>
          <a:xfrm>
            <a:off x="16872585" y="3791268"/>
            <a:ext cx="496760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中国文化</a:t>
            </a:r>
          </a:p>
        </p:txBody>
      </p:sp>
      <p:sp>
        <p:nvSpPr>
          <p:cNvPr id="5" name="文本框 4"/>
          <p:cNvSpPr txBox="1"/>
          <p:nvPr/>
        </p:nvSpPr>
        <p:spPr>
          <a:xfrm>
            <a:off x="17448530" y="7938135"/>
            <a:ext cx="393509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6000" b="0" i="0" u="none" strike="noStrike" cap="none" spc="0" normalizeH="0" baseline="0">
                <a:ln>
                  <a:noFill/>
                </a:ln>
                <a:solidFill>
                  <a:srgbClr val="000000"/>
                </a:solidFill>
                <a:effectLst/>
                <a:uFillTx/>
                <a:latin typeface="Avenir Next Medium"/>
                <a:ea typeface="Avenir Next Medium"/>
                <a:cs typeface="Avenir Next Medium"/>
                <a:sym typeface="Avenir Next Medium"/>
              </a:rPr>
              <a:t>美国文化</a:t>
            </a:r>
          </a:p>
        </p:txBody>
      </p:sp>
      <p:cxnSp>
        <p:nvCxnSpPr>
          <p:cNvPr id="6" name="直接连接符 5"/>
          <p:cNvCxnSpPr>
            <a:cxnSpLocks/>
          </p:cNvCxnSpPr>
          <p:nvPr/>
        </p:nvCxnSpPr>
        <p:spPr>
          <a:xfrm>
            <a:off x="10415270" y="2649855"/>
            <a:ext cx="7321550" cy="1831975"/>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7" name="直接连接符 6"/>
          <p:cNvCxnSpPr/>
          <p:nvPr/>
        </p:nvCxnSpPr>
        <p:spPr>
          <a:xfrm>
            <a:off x="11754485" y="4937760"/>
            <a:ext cx="5838190" cy="3576320"/>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8" name="直接连接符 7"/>
          <p:cNvCxnSpPr/>
          <p:nvPr/>
        </p:nvCxnSpPr>
        <p:spPr>
          <a:xfrm flipV="1">
            <a:off x="12052300" y="4481830"/>
            <a:ext cx="5684520" cy="2669540"/>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9" name="直接连接符 8"/>
          <p:cNvCxnSpPr>
            <a:cxnSpLocks/>
          </p:cNvCxnSpPr>
          <p:nvPr/>
        </p:nvCxnSpPr>
        <p:spPr>
          <a:xfrm flipV="1">
            <a:off x="11308080" y="8514080"/>
            <a:ext cx="6284595" cy="664210"/>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10" name="直接连接符 9"/>
          <p:cNvCxnSpPr>
            <a:cxnSpLocks/>
          </p:cNvCxnSpPr>
          <p:nvPr/>
        </p:nvCxnSpPr>
        <p:spPr>
          <a:xfrm flipV="1">
            <a:off x="11141075" y="8514080"/>
            <a:ext cx="6451600" cy="2617470"/>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cxnSp>
        <p:nvCxnSpPr>
          <p:cNvPr id="11" name="直接连接符 10"/>
          <p:cNvCxnSpPr>
            <a:cxnSpLocks/>
          </p:cNvCxnSpPr>
          <p:nvPr/>
        </p:nvCxnSpPr>
        <p:spPr>
          <a:xfrm flipV="1">
            <a:off x="11326495" y="8514080"/>
            <a:ext cx="6266180" cy="4793615"/>
          </a:xfrm>
          <a:prstGeom prst="line">
            <a:avLst/>
          </a:prstGeom>
          <a:noFill/>
          <a:ln w="50800" cap="flat">
            <a:solidFill>
              <a:srgbClr val="227AAF"/>
            </a:solidFill>
            <a:prstDash val="solid"/>
            <a:miter lim="400000"/>
          </a:ln>
        </p:spPr>
        <p:style>
          <a:lnRef idx="0">
            <a:srgbClr val="FFFFFF"/>
          </a:lnRef>
          <a:fillRef idx="0">
            <a:srgbClr val="FFFFFF"/>
          </a:fillRef>
          <a:effectRef idx="0">
            <a:srgbClr val="FFFFFF"/>
          </a:effectRef>
          <a:fontRef idx="none"/>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举些栗子"/>
          <p:cNvSpPr txBox="1">
            <a:spLocks noGrp="1"/>
          </p:cNvSpPr>
          <p:nvPr>
            <p:ph type="body" idx="1"/>
          </p:nvPr>
        </p:nvSpPr>
        <p:spPr>
          <a:xfrm>
            <a:off x="1727199" y="0"/>
            <a:ext cx="20929601" cy="7461178"/>
          </a:xfrm>
          <a:prstGeom prst="rect">
            <a:avLst/>
          </a:prstGeom>
        </p:spPr>
        <p:txBody>
          <a:bodyPr/>
          <a:lstStyle/>
          <a:p>
            <a:r>
              <a:rPr dirty="0" err="1"/>
              <a:t>举些栗子</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72640" y="1273175"/>
            <a:ext cx="1578610" cy="109131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婚姻观念</a:t>
            </a:r>
          </a:p>
        </p:txBody>
      </p:sp>
      <p:pic>
        <p:nvPicPr>
          <p:cNvPr id="9" name="图片 8" descr="中式婚姻"/>
          <p:cNvPicPr>
            <a:picLocks noChangeAspect="1"/>
          </p:cNvPicPr>
          <p:nvPr/>
        </p:nvPicPr>
        <p:blipFill>
          <a:blip r:embed="rId2"/>
          <a:stretch>
            <a:fillRect/>
          </a:stretch>
        </p:blipFill>
        <p:spPr>
          <a:xfrm>
            <a:off x="3983355" y="377190"/>
            <a:ext cx="12693650" cy="7837805"/>
          </a:xfrm>
          <a:prstGeom prst="rect">
            <a:avLst/>
          </a:prstGeom>
        </p:spPr>
      </p:pic>
      <p:pic>
        <p:nvPicPr>
          <p:cNvPr id="10" name="图片 9" descr="美式婚姻"/>
          <p:cNvPicPr>
            <a:picLocks noChangeAspect="1"/>
          </p:cNvPicPr>
          <p:nvPr/>
        </p:nvPicPr>
        <p:blipFill>
          <a:blip r:embed="rId3"/>
          <a:stretch>
            <a:fillRect/>
          </a:stretch>
        </p:blipFill>
        <p:spPr>
          <a:xfrm>
            <a:off x="11903710" y="4841240"/>
            <a:ext cx="12039600" cy="85344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1768753" y="1601470"/>
            <a:ext cx="1578610" cy="107886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生育观念</a:t>
            </a:r>
          </a:p>
        </p:txBody>
      </p:sp>
      <p:pic>
        <p:nvPicPr>
          <p:cNvPr id="2" name="图片 1" descr="中生育"/>
          <p:cNvPicPr>
            <a:picLocks noChangeAspect="1"/>
          </p:cNvPicPr>
          <p:nvPr/>
        </p:nvPicPr>
        <p:blipFill>
          <a:blip r:embed="rId3"/>
          <a:stretch>
            <a:fillRect/>
          </a:stretch>
        </p:blipFill>
        <p:spPr>
          <a:xfrm>
            <a:off x="1030605" y="304800"/>
            <a:ext cx="11748135" cy="8301355"/>
          </a:xfrm>
          <a:prstGeom prst="rect">
            <a:avLst/>
          </a:prstGeom>
        </p:spPr>
      </p:pic>
      <p:pic>
        <p:nvPicPr>
          <p:cNvPr id="3" name="图片 2" descr="美生育"/>
          <p:cNvPicPr>
            <a:picLocks noChangeAspect="1"/>
          </p:cNvPicPr>
          <p:nvPr/>
        </p:nvPicPr>
        <p:blipFill>
          <a:blip r:embed="rId4"/>
          <a:stretch>
            <a:fillRect/>
          </a:stretch>
        </p:blipFill>
        <p:spPr>
          <a:xfrm>
            <a:off x="9527540" y="4409440"/>
            <a:ext cx="12148185" cy="828802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174750" y="449580"/>
            <a:ext cx="1578610" cy="65328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教育理念</a:t>
            </a:r>
          </a:p>
        </p:txBody>
      </p:sp>
      <p:pic>
        <p:nvPicPr>
          <p:cNvPr id="2" name="图片 16"/>
          <p:cNvPicPr>
            <a:picLocks noChangeAspect="1"/>
          </p:cNvPicPr>
          <p:nvPr/>
        </p:nvPicPr>
        <p:blipFill>
          <a:blip r:embed="rId3"/>
          <a:stretch>
            <a:fillRect/>
          </a:stretch>
        </p:blipFill>
        <p:spPr>
          <a:xfrm flipH="1">
            <a:off x="3479165" y="449580"/>
            <a:ext cx="10589260" cy="7062470"/>
          </a:xfrm>
          <a:prstGeom prst="rect">
            <a:avLst/>
          </a:prstGeom>
          <a:noFill/>
          <a:ln w="9525">
            <a:noFill/>
          </a:ln>
        </p:spPr>
      </p:pic>
      <p:pic>
        <p:nvPicPr>
          <p:cNvPr id="3" name="图片 -2147482602"/>
          <p:cNvPicPr>
            <a:picLocks noChangeAspect="1"/>
          </p:cNvPicPr>
          <p:nvPr/>
        </p:nvPicPr>
        <p:blipFill>
          <a:blip r:embed="rId4"/>
          <a:stretch>
            <a:fillRect/>
          </a:stretch>
        </p:blipFill>
        <p:spPr>
          <a:xfrm>
            <a:off x="12336145" y="5706110"/>
            <a:ext cx="10534015" cy="7042785"/>
          </a:xfrm>
          <a:prstGeom prst="rect">
            <a:avLst/>
          </a:prstGeom>
          <a:noFill/>
          <a:ln w="9525">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2344698" y="161290"/>
            <a:ext cx="1578610" cy="73812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宗教自由</a:t>
            </a:r>
          </a:p>
        </p:txBody>
      </p:sp>
      <p:pic>
        <p:nvPicPr>
          <p:cNvPr id="2" name="图片 -2147482601"/>
          <p:cNvPicPr>
            <a:picLocks noChangeAspect="1"/>
          </p:cNvPicPr>
          <p:nvPr/>
        </p:nvPicPr>
        <p:blipFill>
          <a:blip r:embed="rId3"/>
          <a:stretch>
            <a:fillRect/>
          </a:stretch>
        </p:blipFill>
        <p:spPr>
          <a:xfrm>
            <a:off x="886460" y="593090"/>
            <a:ext cx="9294495" cy="12393930"/>
          </a:xfrm>
          <a:prstGeom prst="rect">
            <a:avLst/>
          </a:prstGeom>
          <a:noFill/>
          <a:ln w="9525">
            <a:noFill/>
          </a:ln>
        </p:spPr>
      </p:pic>
      <p:pic>
        <p:nvPicPr>
          <p:cNvPr id="3" name="图片 24"/>
          <p:cNvPicPr>
            <a:picLocks noChangeAspect="1"/>
          </p:cNvPicPr>
          <p:nvPr/>
        </p:nvPicPr>
        <p:blipFill>
          <a:blip r:embed="rId4"/>
          <a:stretch>
            <a:fillRect/>
          </a:stretch>
        </p:blipFill>
        <p:spPr>
          <a:xfrm>
            <a:off x="8503920" y="1960880"/>
            <a:ext cx="13841095" cy="9192895"/>
          </a:xfrm>
          <a:prstGeom prst="rect">
            <a:avLst/>
          </a:prstGeom>
          <a:noFill/>
          <a:ln w="9525">
            <a:noFill/>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G_6131.jpeg" descr="IMG_6131.jpeg"/>
          <p:cNvPicPr>
            <a:picLocks noGrp="1" noChangeAspect="1"/>
          </p:cNvPicPr>
          <p:nvPr>
            <p:ph type="pic" idx="21"/>
          </p:nvPr>
        </p:nvPicPr>
        <p:blipFill>
          <a:blip r:embed="rId2"/>
          <a:srcRect t="12577" b="12577"/>
          <a:stretch>
            <a:fillRect/>
          </a:stretch>
        </p:blipFill>
        <p:spPr>
          <a:xfrm>
            <a:off x="0" y="0"/>
            <a:ext cx="12217400" cy="13716000"/>
          </a:xfrm>
          <a:prstGeom prst="rect">
            <a:avLst/>
          </a:prstGeom>
        </p:spPr>
      </p:pic>
      <p:sp>
        <p:nvSpPr>
          <p:cNvPr id="173" name="引言"/>
          <p:cNvSpPr txBox="1">
            <a:spLocks noGrp="1"/>
          </p:cNvSpPr>
          <p:nvPr>
            <p:ph type="title"/>
          </p:nvPr>
        </p:nvSpPr>
        <p:spPr>
          <a:prstGeom prst="rect">
            <a:avLst/>
          </a:prstGeom>
        </p:spPr>
        <p:txBody>
          <a:bodyPr/>
          <a:lstStyle/>
          <a:p>
            <a:r>
              <a:rPr dirty="0" err="1"/>
              <a:t>引言</a:t>
            </a:r>
            <a:endParaRPr dirty="0"/>
          </a:p>
        </p:txBody>
      </p:sp>
      <p:sp>
        <p:nvSpPr>
          <p:cNvPr id="174" name="介绍人：沈烁"/>
          <p:cNvSpPr txBox="1">
            <a:spLocks noGrp="1"/>
          </p:cNvSpPr>
          <p:nvPr>
            <p:ph type="body" sz="quarter" idx="1"/>
          </p:nvPr>
        </p:nvSpPr>
        <p:spPr>
          <a:prstGeom prst="rect">
            <a:avLst/>
          </a:prstGeom>
        </p:spPr>
        <p:txBody>
          <a:bodyPr/>
          <a:lstStyle/>
          <a:p>
            <a:r>
              <a:rPr dirty="0" err="1"/>
              <a:t>介绍人：沈烁</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766503" y="2177415"/>
            <a:ext cx="1578610" cy="77038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商业模式</a:t>
            </a:r>
          </a:p>
        </p:txBody>
      </p:sp>
      <p:sp>
        <p:nvSpPr>
          <p:cNvPr id="8" name="文本框 7"/>
          <p:cNvSpPr txBox="1"/>
          <p:nvPr>
            <p:custDataLst>
              <p:tags r:id="rId2"/>
            </p:custDataLst>
          </p:nvPr>
        </p:nvSpPr>
        <p:spPr>
          <a:xfrm>
            <a:off x="7151370" y="3067050"/>
            <a:ext cx="1578610" cy="7582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媒体环境</a:t>
            </a:r>
          </a:p>
        </p:txBody>
      </p:sp>
      <p:sp>
        <p:nvSpPr>
          <p:cNvPr id="2" name="文本框 1"/>
          <p:cNvSpPr txBox="1"/>
          <p:nvPr/>
        </p:nvSpPr>
        <p:spPr>
          <a:xfrm>
            <a:off x="11684635" y="2914015"/>
            <a:ext cx="1578610" cy="98488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eaVert" wrap="square" lIns="50800" tIns="50800" rIns="50800" bIns="50800" numCol="1" spcCol="38100" rtlCol="0" anchor="ctr" forceAA="0">
            <a:spAutoFit/>
          </a:bodyPr>
          <a:lstStyle/>
          <a:p>
            <a:pPr marL="0" marR="0" indent="0" algn="ctr" defTabSz="825500" rtl="0" fontAlgn="auto" latinLnBrk="0" hangingPunct="0">
              <a:lnSpc>
                <a:spcPct val="100000"/>
              </a:lnSpc>
              <a:spcBef>
                <a:spcPts val="1000"/>
              </a:spcBef>
              <a:spcAft>
                <a:spcPts val="0"/>
              </a:spcAft>
              <a:buClrTx/>
              <a:buSzTx/>
              <a:buFontTx/>
              <a:buNone/>
            </a:pPr>
            <a:r>
              <a:rPr kumimoji="0" lang="en-US" altLang="zh-CN" sz="9600" b="0" i="0" u="none" strike="noStrike" cap="none" spc="0" normalizeH="0" baseline="0">
                <a:ln>
                  <a:noFill/>
                </a:ln>
                <a:solidFill>
                  <a:srgbClr val="000000"/>
                </a:solidFill>
                <a:effectLst/>
                <a:uFillTx/>
                <a:latin typeface="Avenir Next Medium"/>
                <a:ea typeface="Avenir Next Medium"/>
                <a:cs typeface="Avenir Next Medium"/>
                <a:sym typeface="Avenir Next Medium"/>
              </a:rP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多源性和一体性的异同（凌圆）"/>
          <p:cNvSpPr txBox="1">
            <a:spLocks noGrp="1"/>
          </p:cNvSpPr>
          <p:nvPr>
            <p:ph type="title"/>
          </p:nvPr>
        </p:nvSpPr>
        <p:spPr>
          <a:xfrm>
            <a:off x="2579531" y="1492167"/>
            <a:ext cx="20929601" cy="2540001"/>
          </a:xfrm>
          <a:prstGeom prst="rect">
            <a:avLst/>
          </a:prstGeom>
        </p:spPr>
        <p:txBody>
          <a:bodyPr/>
          <a:lstStyle/>
          <a:p>
            <a:r>
              <a:rPr dirty="0" err="1"/>
              <a:t>多源性和一体性的异同</a:t>
            </a:r>
            <a:endParaRPr dirty="0"/>
          </a:p>
        </p:txBody>
      </p:sp>
      <p:sp>
        <p:nvSpPr>
          <p:cNvPr id="2" name="文本框 1"/>
          <p:cNvSpPr txBox="1"/>
          <p:nvPr/>
        </p:nvSpPr>
        <p:spPr>
          <a:xfrm>
            <a:off x="1134745" y="3670301"/>
            <a:ext cx="16619855" cy="9895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b="1" i="0" u="none" strike="noStrike" cap="none" spc="0" normalizeH="0" baseline="0" dirty="0">
                <a:ln>
                  <a:noFill/>
                </a:ln>
                <a:solidFill>
                  <a:srgbClr val="000000"/>
                </a:solidFill>
                <a:effectLst/>
                <a:uFillTx/>
                <a:latin typeface="Avenir Next Medium"/>
                <a:ea typeface="Avenir Next Medium"/>
                <a:cs typeface="Avenir Next Medium"/>
                <a:sym typeface="Avenir Next Medium"/>
              </a:rPr>
              <a:t>多元性</a:t>
            </a:r>
            <a:endParaRPr lang="en-US" altLang="zh-CN" sz="5400" dirty="0"/>
          </a:p>
          <a:p>
            <a:pPr marR="0" algn="l" defTabSz="825500" rtl="0" fontAlgn="auto" latinLnBrk="0" hangingPunct="0">
              <a:lnSpc>
                <a:spcPct val="100000"/>
              </a:lnSpc>
              <a:spcBef>
                <a:spcPts val="1000"/>
              </a:spcBef>
              <a:spcAft>
                <a:spcPts val="0"/>
              </a:spcAft>
              <a:buClrTx/>
              <a:buSzTx/>
            </a:pPr>
            <a:r>
              <a:rPr kumimoji="0" lang="en-US" altLang="zh-CN"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	</a:t>
            </a:r>
            <a:r>
              <a:rPr kumimoji="0" lang="zh-CN" altLang="en-US"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中华多源文化：多民族和文明的影响</a:t>
            </a:r>
          </a:p>
          <a:p>
            <a:pPr marL="0" marR="0" indent="0" algn="l" defTabSz="825500" rtl="0" fontAlgn="auto" latinLnBrk="0" hangingPunct="0">
              <a:lnSpc>
                <a:spcPct val="100000"/>
              </a:lnSpc>
              <a:spcBef>
                <a:spcPts val="1000"/>
              </a:spcBef>
              <a:spcAft>
                <a:spcPts val="0"/>
              </a:spcAft>
              <a:buClrTx/>
              <a:buSzTx/>
              <a:buFontTx/>
              <a:buNone/>
            </a:pPr>
            <a:r>
              <a:rPr kumimoji="0" lang="en-US" altLang="zh-CN"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	</a:t>
            </a:r>
            <a:r>
              <a:rPr kumimoji="0" lang="zh-CN" altLang="en-US"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美国熔炉文化：移民的影响</a:t>
            </a:r>
          </a:p>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b="1"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一体性</a:t>
            </a:r>
            <a:endParaRPr lang="en-US" altLang="zh-CN" sz="5400" dirty="0"/>
          </a:p>
          <a:p>
            <a:pPr marR="0" algn="l" defTabSz="825500" rtl="0" fontAlgn="auto" latinLnBrk="0" hangingPunct="0">
              <a:lnSpc>
                <a:spcPct val="100000"/>
              </a:lnSpc>
              <a:spcBef>
                <a:spcPts val="1000"/>
              </a:spcBef>
              <a:spcAft>
                <a:spcPts val="0"/>
              </a:spcAft>
              <a:buClrTx/>
              <a:buSzTx/>
            </a:pPr>
            <a:r>
              <a:rPr kumimoji="0" lang="en-US" altLang="zh-CN"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	</a:t>
            </a:r>
            <a:r>
              <a:rPr kumimoji="0" lang="zh-CN" altLang="en-US"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中华多源文化：儒家思想</a:t>
            </a:r>
          </a:p>
          <a:p>
            <a:pPr marL="0" marR="0" indent="0" algn="l" defTabSz="825500" rtl="0" fontAlgn="auto" latinLnBrk="0" hangingPunct="0">
              <a:lnSpc>
                <a:spcPct val="100000"/>
              </a:lnSpc>
              <a:spcBef>
                <a:spcPts val="1000"/>
              </a:spcBef>
              <a:spcAft>
                <a:spcPts val="0"/>
              </a:spcAft>
              <a:buClrTx/>
              <a:buSzTx/>
              <a:buFontTx/>
              <a:buNone/>
            </a:pPr>
            <a:r>
              <a:rPr lang="en-US" altLang="zh-CN" sz="6000" dirty="0"/>
              <a:t>	</a:t>
            </a:r>
            <a:r>
              <a:rPr kumimoji="0" lang="zh-CN" altLang="en-US"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美国文化熔炉：移民群体在美国融合为一体</a:t>
            </a:r>
          </a:p>
          <a:p>
            <a:pPr marL="0" marR="0" indent="0" algn="l" defTabSz="825500" rtl="0" fontAlgn="auto" latinLnBrk="0" hangingPunct="0">
              <a:lnSpc>
                <a:spcPct val="100000"/>
              </a:lnSpc>
              <a:spcBef>
                <a:spcPts val="1000"/>
              </a:spcBef>
              <a:spcAft>
                <a:spcPts val="0"/>
              </a:spcAft>
              <a:buClrTx/>
              <a:buSzTx/>
              <a:buFontTx/>
              <a:buNone/>
            </a:pPr>
            <a:endParaRPr kumimoji="0" lang="zh-CN" altLang="en-US" sz="60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p:txBody>
      </p:sp>
      <p:pic>
        <p:nvPicPr>
          <p:cNvPr id="3" name="图片 2" descr="中国价值观"/>
          <p:cNvPicPr>
            <a:picLocks noChangeAspect="1"/>
          </p:cNvPicPr>
          <p:nvPr/>
        </p:nvPicPr>
        <p:blipFill>
          <a:blip r:embed="rId2"/>
          <a:stretch>
            <a:fillRect/>
          </a:stretch>
        </p:blipFill>
        <p:spPr>
          <a:xfrm>
            <a:off x="15936595" y="953135"/>
            <a:ext cx="7889875" cy="4392295"/>
          </a:xfrm>
          <a:prstGeom prst="rect">
            <a:avLst/>
          </a:prstGeom>
          <a:ln>
            <a:noFill/>
          </a:ln>
          <a:effectLst>
            <a:softEdge rad="112500"/>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价值观与社会现象的异同"/>
          <p:cNvSpPr txBox="1">
            <a:spLocks noGrp="1"/>
          </p:cNvSpPr>
          <p:nvPr>
            <p:ph type="title"/>
          </p:nvPr>
        </p:nvSpPr>
        <p:spPr>
          <a:xfrm>
            <a:off x="21708900" y="695093"/>
            <a:ext cx="1494163" cy="12325814"/>
          </a:xfrm>
          <a:prstGeom prst="rect">
            <a:avLst/>
          </a:prstGeom>
        </p:spPr>
        <p:txBody>
          <a:bodyPr/>
          <a:lstStyle>
            <a:lvl1pPr defTabSz="461645">
              <a:defRPr sz="7585" spc="-75"/>
            </a:lvl1pPr>
          </a:lstStyle>
          <a:p>
            <a:r>
              <a:rPr dirty="0" err="1"/>
              <a:t>价值观与社会现象的异同</a:t>
            </a:r>
            <a:endParaRPr dirty="0"/>
          </a:p>
        </p:txBody>
      </p:sp>
      <p:sp>
        <p:nvSpPr>
          <p:cNvPr id="2" name="文本框 1"/>
          <p:cNvSpPr txBox="1"/>
          <p:nvPr/>
        </p:nvSpPr>
        <p:spPr>
          <a:xfrm>
            <a:off x="824865" y="1084580"/>
            <a:ext cx="20001865" cy="47644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1000"/>
              </a:spcBef>
              <a:spcAft>
                <a:spcPts val="0"/>
              </a:spcAft>
              <a:buClrTx/>
              <a:buSzTx/>
              <a:buFontTx/>
              <a:buNone/>
            </a:pPr>
            <a:r>
              <a:rPr kumimoji="0" lang="zh-CN" altLang="en-US" sz="8000" b="1"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中华多源文化</a:t>
            </a:r>
            <a:endPar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价值观：集体主义</a:t>
            </a:r>
            <a:r>
              <a:rPr kumimoji="0" lang="en-US" altLang="zh-CN"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   </a:t>
            </a:r>
            <a:r>
              <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教育的高度重视</a:t>
            </a:r>
            <a:r>
              <a:rPr kumimoji="0" lang="zh-CN" altLang="en-US" sz="6600" b="0" i="0" u="none" strike="noStrike" cap="none" spc="0" normalizeH="0" dirty="0">
                <a:ln>
                  <a:noFill/>
                </a:ln>
                <a:solidFill>
                  <a:srgbClr val="000000"/>
                </a:solidFill>
                <a:effectLst/>
                <a:uFillTx/>
                <a:latin typeface="Avenir Next Medium"/>
                <a:ea typeface="Avenir Next Medium"/>
                <a:cs typeface="Avenir Next Medium"/>
                <a:sym typeface="Avenir Next Medium"/>
              </a:rPr>
              <a:t> </a:t>
            </a:r>
            <a:r>
              <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权威和传统的尊重</a:t>
            </a:r>
            <a:r>
              <a:rPr kumimoji="0" lang="en-US" altLang="zh-CN"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a:t>
            </a:r>
            <a:endPar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社会现象：家庭聚会、节日庆祝和社区活动</a:t>
            </a:r>
          </a:p>
        </p:txBody>
      </p:sp>
      <p:sp>
        <p:nvSpPr>
          <p:cNvPr id="3" name="文本框 2"/>
          <p:cNvSpPr txBox="1"/>
          <p:nvPr/>
        </p:nvSpPr>
        <p:spPr>
          <a:xfrm>
            <a:off x="824865" y="6119495"/>
            <a:ext cx="20185380" cy="5908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825500" rtl="0" fontAlgn="auto" latinLnBrk="0" hangingPunct="0">
              <a:lnSpc>
                <a:spcPct val="100000"/>
              </a:lnSpc>
              <a:spcBef>
                <a:spcPts val="1000"/>
              </a:spcBef>
              <a:spcAft>
                <a:spcPts val="0"/>
              </a:spcAft>
              <a:buClrTx/>
              <a:buSzTx/>
              <a:buFontTx/>
              <a:buNone/>
            </a:pPr>
            <a:r>
              <a:rPr kumimoji="0" lang="zh-CN" altLang="en-US" sz="8000" b="1"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美国"熔炉"文化</a:t>
            </a:r>
            <a:endParaRPr kumimoji="0" lang="zh-CN" altLang="en-US" sz="660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价值观：个人主义、自由、平等和机会、创新和变革。</a:t>
            </a:r>
          </a:p>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kumimoji="0" lang="zh-CN" altLang="en-US" sz="660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社会现象：创业精神、自由言论和多元文化主义</a:t>
            </a:r>
          </a:p>
          <a:p>
            <a:pPr marL="0" marR="0" algn="l" defTabSz="825500" rtl="0" fontAlgn="auto" latinLnBrk="0" hangingPunct="0">
              <a:lnSpc>
                <a:spcPct val="100000"/>
              </a:lnSpc>
              <a:spcBef>
                <a:spcPts val="1000"/>
              </a:spcBef>
              <a:spcAft>
                <a:spcPts val="0"/>
              </a:spcAft>
              <a:buClrTx/>
              <a:buSzTx/>
              <a:buFontTx/>
              <a:buNone/>
            </a:pPr>
            <a:r>
              <a:rPr lang="en-US" altLang="zh-CN" sz="6600" dirty="0"/>
              <a:t>	</a:t>
            </a:r>
            <a:r>
              <a:rPr kumimoji="0" lang="zh-CN" altLang="en-US" sz="660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重视教育和平等的机会</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一些问题（梁惠婷）"/>
          <p:cNvSpPr txBox="1">
            <a:spLocks noGrp="1"/>
          </p:cNvSpPr>
          <p:nvPr>
            <p:ph type="title"/>
          </p:nvPr>
        </p:nvSpPr>
        <p:spPr>
          <a:xfrm>
            <a:off x="1727200" y="1743143"/>
            <a:ext cx="20929600" cy="3300115"/>
          </a:xfrm>
          <a:prstGeom prst="rect">
            <a:avLst/>
          </a:prstGeom>
        </p:spPr>
        <p:txBody>
          <a:bodyPr>
            <a:normAutofit/>
          </a:bodyPr>
          <a:lstStyle/>
          <a:p>
            <a:r>
              <a:rPr lang="zh-CN" altLang="en-US" sz="9600" dirty="0"/>
              <a:t>现存</a:t>
            </a:r>
            <a:r>
              <a:rPr sz="9600" dirty="0" err="1"/>
              <a:t>问题</a:t>
            </a:r>
            <a:endParaRPr sz="9600" dirty="0"/>
          </a:p>
        </p:txBody>
      </p:sp>
      <p:sp>
        <p:nvSpPr>
          <p:cNvPr id="213" name="1）文化定义问题…"/>
          <p:cNvSpPr txBox="1">
            <a:spLocks noGrp="1"/>
          </p:cNvSpPr>
          <p:nvPr>
            <p:ph type="body" sz="half" idx="1"/>
          </p:nvPr>
        </p:nvSpPr>
        <p:spPr>
          <a:xfrm>
            <a:off x="1727200" y="4235131"/>
            <a:ext cx="20929600" cy="6172201"/>
          </a:xfrm>
          <a:prstGeom prst="rect">
            <a:avLst/>
          </a:prstGeom>
        </p:spPr>
        <p:txBody>
          <a:bodyPr/>
          <a:lstStyle/>
          <a:p>
            <a:pPr marL="685800" indent="-685800" defTabSz="914400">
              <a:lnSpc>
                <a:spcPct val="150000"/>
              </a:lnSpc>
              <a:spcBef>
                <a:spcPts val="2300"/>
              </a:spcBef>
              <a:buFont typeface="Arial" panose="020B0604020202020204" pitchFamily="34" charset="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5430"/>
            </a:pPr>
            <a:r>
              <a:rPr dirty="0" err="1"/>
              <a:t>文化定义</a:t>
            </a:r>
            <a:r>
              <a:rPr lang="zh-CN" dirty="0">
                <a:ea typeface="宋体" panose="02010600030101010101" pitchFamily="2" charset="-122"/>
              </a:rPr>
              <a:t>：内部复杂性</a:t>
            </a:r>
          </a:p>
          <a:p>
            <a:pPr marL="685800" indent="-685800" defTabSz="914400">
              <a:lnSpc>
                <a:spcPct val="150000"/>
              </a:lnSpc>
              <a:spcBef>
                <a:spcPts val="2300"/>
              </a:spcBef>
              <a:buFont typeface="Arial" panose="020B0604020202020204" pitchFamily="34" charset="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5430"/>
            </a:pPr>
            <a:r>
              <a:rPr dirty="0" err="1"/>
              <a:t>时空演变</a:t>
            </a:r>
            <a:r>
              <a:rPr lang="zh-CN" dirty="0">
                <a:ea typeface="宋体" panose="02010600030101010101" pitchFamily="2" charset="-122"/>
              </a:rPr>
              <a:t>：时空差异性</a:t>
            </a:r>
          </a:p>
          <a:p>
            <a:pPr marL="685800" indent="-685800" defTabSz="914400">
              <a:lnSpc>
                <a:spcPct val="150000"/>
              </a:lnSpc>
              <a:spcBef>
                <a:spcPts val="2300"/>
              </a:spcBef>
              <a:buFont typeface="Arial" panose="020B0604020202020204" pitchFamily="34" charset="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5430"/>
            </a:pPr>
            <a:r>
              <a:rPr dirty="0" err="1"/>
              <a:t>范型选择</a:t>
            </a:r>
            <a:r>
              <a:rPr lang="zh-CN" dirty="0">
                <a:ea typeface="宋体" panose="02010600030101010101" pitchFamily="2" charset="-122"/>
              </a:rPr>
              <a:t>：划定主观性</a:t>
            </a:r>
          </a:p>
          <a:p>
            <a:pPr marL="685800" indent="-685800" defTabSz="914400">
              <a:lnSpc>
                <a:spcPct val="150000"/>
              </a:lnSpc>
              <a:spcBef>
                <a:spcPts val="2300"/>
              </a:spcBef>
              <a:buFont typeface="Arial" panose="020B0604020202020204" pitchFamily="34" charset="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5430"/>
            </a:pPr>
            <a:r>
              <a:rPr dirty="0"/>
              <a:t>内</a:t>
            </a:r>
            <a:r>
              <a:rPr lang="zh-CN" dirty="0"/>
              <a:t>涵</a:t>
            </a:r>
            <a:r>
              <a:rPr dirty="0" err="1"/>
              <a:t>差异</a:t>
            </a:r>
            <a:r>
              <a:rPr lang="zh-CN" dirty="0">
                <a:ea typeface="宋体" panose="02010600030101010101" pitchFamily="2" charset="-122"/>
              </a:rPr>
              <a:t>：细微差异性</a:t>
            </a:r>
          </a:p>
        </p:txBody>
      </p:sp>
      <p:pic>
        <p:nvPicPr>
          <p:cNvPr id="2" name="图片 1" descr="迪士尼花木兰"/>
          <p:cNvPicPr>
            <a:picLocks noChangeAspect="1"/>
          </p:cNvPicPr>
          <p:nvPr/>
        </p:nvPicPr>
        <p:blipFill>
          <a:blip r:embed="rId2"/>
          <a:stretch>
            <a:fillRect/>
          </a:stretch>
        </p:blipFill>
        <p:spPr>
          <a:xfrm>
            <a:off x="14211300" y="2566284"/>
            <a:ext cx="9120823" cy="91208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5）混合程度问题…"/>
          <p:cNvSpPr txBox="1">
            <a:spLocks noGrp="1"/>
          </p:cNvSpPr>
          <p:nvPr>
            <p:ph type="body" idx="1"/>
          </p:nvPr>
        </p:nvSpPr>
        <p:spPr>
          <a:xfrm>
            <a:off x="871922" y="2391868"/>
            <a:ext cx="18643925" cy="8932263"/>
          </a:xfrm>
          <a:prstGeom prst="rect">
            <a:avLst/>
          </a:prstGeom>
        </p:spPr>
        <p:txBody>
          <a:bodyPr/>
          <a:lstStyle/>
          <a:p>
            <a:pPr marL="685800" indent="-685800">
              <a:lnSpc>
                <a:spcPct val="150000"/>
              </a:lnSpc>
              <a:buFont typeface="Arial" panose="020B0604020202020204" pitchFamily="34" charset="0"/>
              <a:buChar char="•"/>
            </a:pPr>
            <a:r>
              <a:rPr dirty="0" err="1"/>
              <a:t>混合程度</a:t>
            </a:r>
            <a:r>
              <a:rPr lang="zh-CN" dirty="0">
                <a:ea typeface="宋体" panose="02010600030101010101" pitchFamily="2" charset="-122"/>
              </a:rPr>
              <a:t>：文化多样化</a:t>
            </a:r>
          </a:p>
          <a:p>
            <a:pPr marL="685800" indent="-685800">
              <a:lnSpc>
                <a:spcPct val="150000"/>
              </a:lnSpc>
              <a:buFont typeface="Arial" panose="020B0604020202020204" pitchFamily="34" charset="0"/>
              <a:buChar char="•"/>
            </a:pPr>
            <a:r>
              <a:rPr dirty="0" err="1"/>
              <a:t>实证研究</a:t>
            </a:r>
            <a:r>
              <a:rPr lang="zh-CN" dirty="0">
                <a:ea typeface="宋体" panose="02010600030101010101" pitchFamily="2" charset="-122"/>
              </a:rPr>
              <a:t>：理论概念化</a:t>
            </a:r>
          </a:p>
          <a:p>
            <a:pPr marL="685800" indent="-685800">
              <a:lnSpc>
                <a:spcPct val="150000"/>
              </a:lnSpc>
              <a:buFont typeface="Arial" panose="020B0604020202020204" pitchFamily="34" charset="0"/>
              <a:buChar char="•"/>
            </a:pPr>
            <a:r>
              <a:rPr dirty="0" err="1"/>
              <a:t>动态机制</a:t>
            </a:r>
            <a:r>
              <a:rPr lang="zh-CN" dirty="0">
                <a:ea typeface="宋体" panose="02010600030101010101" pitchFamily="2" charset="-122"/>
              </a:rPr>
              <a:t>：社会历史机制</a:t>
            </a:r>
          </a:p>
          <a:p>
            <a:pPr marL="685800" indent="-685800">
              <a:lnSpc>
                <a:spcPct val="150000"/>
              </a:lnSpc>
              <a:buFont typeface="Arial" panose="020B0604020202020204" pitchFamily="34" charset="0"/>
              <a:buChar char="•"/>
            </a:pPr>
            <a:r>
              <a:rPr dirty="0" err="1"/>
              <a:t>价值判断</a:t>
            </a:r>
            <a:r>
              <a:rPr lang="zh-CN" dirty="0">
                <a:ea typeface="宋体" panose="02010600030101010101" pitchFamily="2" charset="-122"/>
              </a:rPr>
              <a:t>：判断主观化</a:t>
            </a:r>
          </a:p>
          <a:p>
            <a:pPr marL="685800" indent="-685800">
              <a:lnSpc>
                <a:spcPct val="150000"/>
              </a:lnSpc>
              <a:buFont typeface="Arial" panose="020B0604020202020204" pitchFamily="34" charset="0"/>
              <a:buChar char="•"/>
            </a:pPr>
            <a:r>
              <a:rPr dirty="0" err="1"/>
              <a:t>细分领域比较不足</a:t>
            </a:r>
            <a:r>
              <a:rPr lang="zh-CN" dirty="0">
                <a:ea typeface="宋体" panose="02010600030101010101" pitchFamily="2" charset="-122"/>
              </a:rPr>
              <a:t>：更精细差异</a:t>
            </a:r>
          </a:p>
        </p:txBody>
      </p:sp>
      <p:pic>
        <p:nvPicPr>
          <p:cNvPr id="2" name="图片 1" descr="全球化"/>
          <p:cNvPicPr>
            <a:picLocks noChangeAspect="1"/>
          </p:cNvPicPr>
          <p:nvPr/>
        </p:nvPicPr>
        <p:blipFill>
          <a:blip r:embed="rId2"/>
          <a:stretch>
            <a:fillRect/>
          </a:stretch>
        </p:blipFill>
        <p:spPr>
          <a:xfrm>
            <a:off x="14057065" y="1724025"/>
            <a:ext cx="7990770" cy="44862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图片 2" descr="辩论"/>
          <p:cNvPicPr>
            <a:picLocks noChangeAspect="1"/>
          </p:cNvPicPr>
          <p:nvPr/>
        </p:nvPicPr>
        <p:blipFill>
          <a:blip r:embed="rId3"/>
          <a:stretch>
            <a:fillRect/>
          </a:stretch>
        </p:blipFill>
        <p:spPr>
          <a:xfrm>
            <a:off x="14057065" y="7026274"/>
            <a:ext cx="7990770" cy="43712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对中美关系的影响"/>
          <p:cNvSpPr txBox="1">
            <a:spLocks noGrp="1"/>
          </p:cNvSpPr>
          <p:nvPr>
            <p:ph type="title"/>
          </p:nvPr>
        </p:nvSpPr>
        <p:spPr>
          <a:xfrm>
            <a:off x="563062" y="1050734"/>
            <a:ext cx="1637916" cy="11021442"/>
          </a:xfrm>
          <a:prstGeom prst="rect">
            <a:avLst/>
          </a:prstGeom>
        </p:spPr>
        <p:txBody>
          <a:bodyPr/>
          <a:lstStyle/>
          <a:p>
            <a:r>
              <a:rPr lang="zh-CN" altLang="en-US" dirty="0"/>
              <a:t>影响中美关系的因素</a:t>
            </a:r>
            <a:endParaRPr dirty="0"/>
          </a:p>
        </p:txBody>
      </p:sp>
      <p:sp>
        <p:nvSpPr>
          <p:cNvPr id="2" name="文本框 1"/>
          <p:cNvSpPr txBox="1"/>
          <p:nvPr/>
        </p:nvSpPr>
        <p:spPr>
          <a:xfrm>
            <a:off x="2186339" y="2580558"/>
            <a:ext cx="21245161" cy="79617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857250" marR="0" indent="-857250" algn="l" defTabSz="825500" rtl="0" fontAlgn="auto" latinLnBrk="0" hangingPunct="0">
              <a:lnSpc>
                <a:spcPct val="150000"/>
              </a:lnSpc>
              <a:spcBef>
                <a:spcPts val="1000"/>
              </a:spcBef>
              <a:spcAft>
                <a:spcPts val="0"/>
              </a:spcAft>
              <a:buClrTx/>
              <a:buSzTx/>
              <a:buFont typeface="Arial" panose="020B0604020202020204" pitchFamily="34" charset="0"/>
              <a:buChar char="•"/>
            </a:pP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政治层面</a:t>
            </a:r>
            <a:r>
              <a:rPr lang="zh-CN" altLang="en-US" sz="5400" dirty="0"/>
              <a:t>：</a:t>
            </a: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影响两国的政治体系和施政方针,增加相互理解难度。</a:t>
            </a:r>
          </a:p>
          <a:p>
            <a:pPr marL="857250" marR="0" indent="-857250" algn="l" defTabSz="825500" rtl="0" fontAlgn="auto" latinLnBrk="0" hangingPunct="0">
              <a:lnSpc>
                <a:spcPct val="150000"/>
              </a:lnSpc>
              <a:spcBef>
                <a:spcPts val="1000"/>
              </a:spcBef>
              <a:spcAft>
                <a:spcPts val="0"/>
              </a:spcAft>
              <a:buClrTx/>
              <a:buSzTx/>
              <a:buFont typeface="Arial" panose="020B0604020202020204" pitchFamily="34" charset="0"/>
              <a:buChar char="•"/>
            </a:pP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经济层面：文化决定了两国企业的管理理念和经营模式不同,商业合作面临障碍。</a:t>
            </a:r>
            <a:endParaRPr kumimoji="0" lang="en-US" altLang="zh-CN"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a:p>
            <a:pPr marL="685800" marR="0" indent="-685800" algn="l" defTabSz="825500" rtl="0" fontAlgn="auto" latinLnBrk="0" hangingPunct="0">
              <a:lnSpc>
                <a:spcPct val="150000"/>
              </a:lnSpc>
              <a:spcBef>
                <a:spcPts val="1000"/>
              </a:spcBef>
              <a:spcAft>
                <a:spcPts val="0"/>
              </a:spcAft>
              <a:buClrTx/>
              <a:buSzTx/>
              <a:buFont typeface="Arial" panose="020B0604020202020204" pitchFamily="34" charset="0"/>
              <a:buChar char="•"/>
            </a:pP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社会文化层面</a:t>
            </a:r>
            <a:r>
              <a:rPr lang="zh-CN" altLang="en-US" sz="5400" dirty="0"/>
              <a:t>：</a:t>
            </a: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文化交流需要双方共同学习理解</a:t>
            </a:r>
          </a:p>
          <a:p>
            <a:pPr marL="857250" marR="0" indent="-857250" algn="l" defTabSz="825500" rtl="0" fontAlgn="auto" latinLnBrk="0" hangingPunct="0">
              <a:lnSpc>
                <a:spcPct val="150000"/>
              </a:lnSpc>
              <a:spcBef>
                <a:spcPts val="1000"/>
              </a:spcBef>
              <a:spcAft>
                <a:spcPts val="0"/>
              </a:spcAft>
              <a:buClrTx/>
              <a:buSzTx/>
              <a:buFont typeface="Arial" panose="020B0604020202020204" pitchFamily="34" charset="0"/>
              <a:buChar char="•"/>
            </a:pP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外交策略层面</a:t>
            </a:r>
            <a:r>
              <a:rPr lang="zh-CN" altLang="en-US" sz="5400" dirty="0"/>
              <a:t>：</a:t>
            </a:r>
            <a:r>
              <a:rPr kumimoji="0" lang="zh-CN" altLang="en-US" sz="5400" b="0" i="0" u="none" strike="noStrike" cap="none" spc="0" normalizeH="0" baseline="0" dirty="0">
                <a:ln>
                  <a:noFill/>
                </a:ln>
                <a:solidFill>
                  <a:srgbClr val="000000"/>
                </a:solidFill>
                <a:effectLst/>
                <a:uFillTx/>
                <a:latin typeface="Avenir Next Medium"/>
                <a:ea typeface="Avenir Next Medium"/>
                <a:cs typeface="Avenir Next Medium"/>
                <a:sym typeface="Avenir Next Medium"/>
              </a:rPr>
              <a:t>增加外交互信和合作的难度。正确处理文化问题对缓和分歧和减少误解具有重要意义。</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G_6130.jpeg" descr="IMG_6130.jpeg"/>
          <p:cNvPicPr>
            <a:picLocks noGrp="1" noChangeAspect="1"/>
          </p:cNvPicPr>
          <p:nvPr>
            <p:ph type="pic" idx="21"/>
          </p:nvPr>
        </p:nvPicPr>
        <p:blipFill>
          <a:blip r:embed="rId2"/>
          <a:srcRect t="34179" b="34179"/>
          <a:stretch>
            <a:fillRect/>
          </a:stretch>
        </p:blipFill>
        <p:spPr>
          <a:xfrm>
            <a:off x="50800" y="-174665"/>
            <a:ext cx="24694515" cy="13890665"/>
          </a:xfrm>
          <a:prstGeom prst="rect">
            <a:avLst/>
          </a:prstGeom>
        </p:spPr>
      </p:pic>
      <p:sp>
        <p:nvSpPr>
          <p:cNvPr id="222" name="直线"/>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cap="all">
                <a:solidFill>
                  <a:srgbClr val="FFFFFF"/>
                </a:solidFill>
                <a:latin typeface="Publico Text Roman"/>
                <a:ea typeface="Publico Text Roman"/>
                <a:cs typeface="Publico Text Roman"/>
                <a:sym typeface="Publico Text Roman"/>
              </a:defRPr>
            </a:pPr>
            <a:endParaRPr/>
          </a:p>
        </p:txBody>
      </p:sp>
      <p:sp>
        <p:nvSpPr>
          <p:cNvPr id="223" name="属性"/>
          <p:cNvSpPr txBox="1">
            <a:spLocks noGrp="1"/>
          </p:cNvSpPr>
          <p:nvPr>
            <p:ph type="body" idx="22"/>
          </p:nvPr>
        </p:nvSpPr>
        <p:spPr>
          <a:xfrm>
            <a:off x="167004" y="4591050"/>
            <a:ext cx="17701895" cy="8040369"/>
          </a:xfrm>
          <a:prstGeom prst="rect">
            <a:avLst/>
          </a:prstGeom>
          <a:solidFill>
            <a:schemeClr val="accent1"/>
          </a:solidFill>
        </p:spPr>
        <p:txBody>
          <a:bodyPr>
            <a:noAutofit/>
          </a:bodyPr>
          <a:lstStyle/>
          <a:p>
            <a:pPr algn="l"/>
            <a:r>
              <a:rPr sz="4000" dirty="0">
                <a:solidFill>
                  <a:schemeClr val="tx2">
                    <a:lumMod val="75000"/>
                  </a:schemeClr>
                </a:solidFill>
              </a:rPr>
              <a:t>1. 《中美文化比较研究》,杨京建等著,北京大学出版社。全面系统地比较分析了中美两国在历史、价值观、思想、宗教、艺术等多个方面的文化差异。</a:t>
            </a:r>
          </a:p>
          <a:p>
            <a:pPr algn="l"/>
            <a:r>
              <a:rPr sz="4000" dirty="0">
                <a:solidFill>
                  <a:schemeClr val="tx2">
                    <a:lumMod val="75000"/>
                  </a:schemeClr>
                </a:solidFill>
              </a:rPr>
              <a:t>2. 《</a:t>
            </a:r>
            <a:r>
              <a:rPr sz="4000" dirty="0" err="1">
                <a:solidFill>
                  <a:schemeClr val="tx2">
                    <a:lumMod val="75000"/>
                  </a:schemeClr>
                </a:solidFill>
              </a:rPr>
              <a:t>中美文化哲学比较</a:t>
            </a:r>
            <a:r>
              <a:rPr sz="4000" dirty="0">
                <a:solidFill>
                  <a:schemeClr val="tx2">
                    <a:lumMod val="75000"/>
                  </a:schemeClr>
                </a:solidFill>
              </a:rPr>
              <a:t>》,</a:t>
            </a:r>
            <a:r>
              <a:rPr sz="4000" dirty="0" err="1">
                <a:solidFill>
                  <a:schemeClr val="tx2">
                    <a:lumMod val="75000"/>
                  </a:schemeClr>
                </a:solidFill>
              </a:rPr>
              <a:t>杨继昌著,中国人民大学出版社。从文化基因入手,深入论述中美文化差异的本质和内在逻辑</a:t>
            </a:r>
            <a:r>
              <a:rPr sz="4000" dirty="0">
                <a:solidFill>
                  <a:schemeClr val="tx2">
                    <a:lumMod val="75000"/>
                  </a:schemeClr>
                </a:solidFill>
              </a:rPr>
              <a:t>。  </a:t>
            </a:r>
          </a:p>
          <a:p>
            <a:pPr algn="l"/>
            <a:r>
              <a:rPr sz="4000" dirty="0">
                <a:solidFill>
                  <a:schemeClr val="tx2">
                    <a:lumMod val="75000"/>
                  </a:schemeClr>
                </a:solidFill>
              </a:rPr>
              <a:t>3. 《</a:t>
            </a:r>
            <a:r>
              <a:rPr sz="4000" dirty="0" err="1">
                <a:solidFill>
                  <a:schemeClr val="tx2">
                    <a:lumMod val="75000"/>
                  </a:schemeClr>
                </a:solidFill>
              </a:rPr>
              <a:t>中美文化碰撞研究</a:t>
            </a:r>
            <a:r>
              <a:rPr sz="4000" dirty="0">
                <a:solidFill>
                  <a:schemeClr val="tx2">
                    <a:lumMod val="75000"/>
                  </a:schemeClr>
                </a:solidFill>
              </a:rPr>
              <a:t>》,</a:t>
            </a:r>
            <a:r>
              <a:rPr sz="4000" dirty="0" err="1">
                <a:solidFill>
                  <a:schemeClr val="tx2">
                    <a:lumMod val="75000"/>
                  </a:schemeClr>
                </a:solidFill>
              </a:rPr>
              <a:t>胡安、吴庆著,社会科学文献出版社。聚焦中美两国传统文化与当代文化在价值观及实践层面产生的差异与冲突点</a:t>
            </a:r>
            <a:r>
              <a:rPr sz="4000" dirty="0">
                <a:solidFill>
                  <a:schemeClr val="tx2">
                    <a:lumMod val="75000"/>
                  </a:schemeClr>
                </a:solidFill>
              </a:rPr>
              <a:t>。</a:t>
            </a:r>
          </a:p>
          <a:p>
            <a:pPr algn="l"/>
            <a:r>
              <a:rPr sz="4000" dirty="0">
                <a:solidFill>
                  <a:schemeClr val="tx2">
                    <a:lumMod val="75000"/>
                  </a:schemeClr>
                </a:solidFill>
              </a:rPr>
              <a:t>4. 《</a:t>
            </a:r>
            <a:r>
              <a:rPr sz="4000" dirty="0" err="1">
                <a:solidFill>
                  <a:schemeClr val="tx2">
                    <a:lumMod val="75000"/>
                  </a:schemeClr>
                </a:solidFill>
              </a:rPr>
              <a:t>中美社会文化比较研究</a:t>
            </a:r>
            <a:r>
              <a:rPr sz="4000" dirty="0">
                <a:solidFill>
                  <a:schemeClr val="tx2">
                    <a:lumMod val="75000"/>
                  </a:schemeClr>
                </a:solidFill>
              </a:rPr>
              <a:t>》,</a:t>
            </a:r>
            <a:r>
              <a:rPr sz="4000" dirty="0" err="1">
                <a:solidFill>
                  <a:schemeClr val="tx2">
                    <a:lumMod val="75000"/>
                  </a:schemeClr>
                </a:solidFill>
              </a:rPr>
              <a:t>许华秋主编,中国青年出版社。针对传统文化、政治文化、媒体文化等多个维度进行详细分析</a:t>
            </a:r>
            <a:r>
              <a:rPr sz="4000" dirty="0">
                <a:solidFill>
                  <a:schemeClr val="tx2">
                    <a:lumMod val="75000"/>
                  </a:schemeClr>
                </a:solidFill>
              </a:rPr>
              <a:t>。</a:t>
            </a:r>
          </a:p>
          <a:p>
            <a:pPr algn="l"/>
            <a:r>
              <a:rPr sz="4000" dirty="0">
                <a:solidFill>
                  <a:schemeClr val="tx2">
                    <a:lumMod val="75000"/>
                  </a:schemeClr>
                </a:solidFill>
              </a:rPr>
              <a:t>5. 《</a:t>
            </a:r>
            <a:r>
              <a:rPr sz="4000" dirty="0" err="1">
                <a:solidFill>
                  <a:schemeClr val="tx2">
                    <a:lumMod val="75000"/>
                  </a:schemeClr>
                </a:solidFill>
              </a:rPr>
              <a:t>从文化观点看中美差异</a:t>
            </a:r>
            <a:r>
              <a:rPr sz="4000" dirty="0">
                <a:solidFill>
                  <a:schemeClr val="tx2">
                    <a:lumMod val="75000"/>
                  </a:schemeClr>
                </a:solidFill>
              </a:rPr>
              <a:t>》,</a:t>
            </a:r>
            <a:r>
              <a:rPr sz="4000" dirty="0" err="1">
                <a:solidFill>
                  <a:schemeClr val="tx2">
                    <a:lumMod val="75000"/>
                  </a:schemeClr>
                </a:solidFill>
              </a:rPr>
              <a:t>戴维著,外语教学与研究出版社。从语言习惯、非语言交流及价值观等多个角度剖析中美文化差异</a:t>
            </a:r>
            <a:r>
              <a:rPr sz="4000" dirty="0">
                <a:solidFill>
                  <a:schemeClr val="tx2">
                    <a:lumMod val="75000"/>
                  </a:schemeClr>
                </a:solidFill>
              </a:rPr>
              <a:t>。</a:t>
            </a:r>
          </a:p>
          <a:p>
            <a:pPr algn="l"/>
            <a:r>
              <a:rPr sz="4000" dirty="0">
                <a:solidFill>
                  <a:schemeClr val="tx2">
                    <a:lumMod val="75000"/>
                  </a:schemeClr>
                </a:solidFill>
              </a:rPr>
              <a:t>6. 《</a:t>
            </a:r>
            <a:r>
              <a:rPr sz="4000" dirty="0" err="1">
                <a:solidFill>
                  <a:schemeClr val="tx2">
                    <a:lumMod val="75000"/>
                  </a:schemeClr>
                </a:solidFill>
              </a:rPr>
              <a:t>比较文化研究导论</a:t>
            </a:r>
            <a:r>
              <a:rPr sz="4000" dirty="0">
                <a:solidFill>
                  <a:schemeClr val="tx2">
                    <a:lumMod val="75000"/>
                  </a:schemeClr>
                </a:solidFill>
              </a:rPr>
              <a:t>》,</a:t>
            </a:r>
            <a:r>
              <a:rPr sz="4000" dirty="0" err="1">
                <a:solidFill>
                  <a:schemeClr val="tx2">
                    <a:lumMod val="75000"/>
                  </a:schemeClr>
                </a:solidFill>
              </a:rPr>
              <a:t>E·S·吴著,浙江人民出版社。理论性比较研究专著,对文化差异研究方法论进行了系統阐述</a:t>
            </a:r>
            <a:r>
              <a:rPr sz="4000" dirty="0">
                <a:solidFill>
                  <a:schemeClr val="tx2">
                    <a:lumMod val="75000"/>
                  </a:schemeClr>
                </a:solidFill>
              </a:rPr>
              <a:t>。</a:t>
            </a:r>
          </a:p>
        </p:txBody>
      </p:sp>
      <p:sp>
        <p:nvSpPr>
          <p:cNvPr id="220" name="参考文献"/>
          <p:cNvSpPr txBox="1">
            <a:spLocks noGrp="1"/>
          </p:cNvSpPr>
          <p:nvPr>
            <p:ph type="body" sz="quarter" idx="1"/>
          </p:nvPr>
        </p:nvSpPr>
        <p:spPr>
          <a:xfrm>
            <a:off x="-1060449" y="2350389"/>
            <a:ext cx="10547350" cy="2240661"/>
          </a:xfrm>
          <a:prstGeom prst="rect">
            <a:avLst/>
          </a:prstGeom>
        </p:spPr>
        <p:txBody>
          <a:bodyPr>
            <a:normAutofit/>
          </a:bodyPr>
          <a:lstStyle/>
          <a:p>
            <a:r>
              <a:rPr sz="8800" dirty="0" err="1"/>
              <a:t>参考文献</a:t>
            </a:r>
            <a:endParaRPr sz="88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
          </p:nvPr>
        </p:nvSpPr>
        <p:spPr/>
        <p:txBody>
          <a:bodyPr/>
          <a:lstStyle/>
          <a:p>
            <a:endParaRPr lang="zh-CN" altLang="en-US"/>
          </a:p>
        </p:txBody>
      </p:sp>
      <p:pic>
        <p:nvPicPr>
          <p:cNvPr id="6" name="图片 5" descr="浙大"/>
          <p:cNvPicPr>
            <a:picLocks noChangeAspect="1"/>
          </p:cNvPicPr>
          <p:nvPr/>
        </p:nvPicPr>
        <p:blipFill>
          <a:blip r:embed="rId2"/>
          <a:stretch>
            <a:fillRect/>
          </a:stretch>
        </p:blipFill>
        <p:spPr>
          <a:xfrm>
            <a:off x="-265430" y="-198755"/>
            <a:ext cx="24940260" cy="14112240"/>
          </a:xfrm>
          <a:prstGeom prst="rect">
            <a:avLst/>
          </a:prstGeom>
        </p:spPr>
      </p:pic>
      <p:sp>
        <p:nvSpPr>
          <p:cNvPr id="7" name="文本框 6"/>
          <p:cNvSpPr txBox="1"/>
          <p:nvPr/>
        </p:nvSpPr>
        <p:spPr>
          <a:xfrm>
            <a:off x="12047855" y="1240473"/>
            <a:ext cx="11002010" cy="5394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ctr" defTabSz="825500" rtl="0" fontAlgn="auto" latinLnBrk="0" hangingPunct="0">
              <a:lnSpc>
                <a:spcPct val="100000"/>
              </a:lnSpc>
              <a:spcBef>
                <a:spcPts val="1000"/>
              </a:spcBef>
              <a:spcAft>
                <a:spcPts val="0"/>
              </a:spcAft>
              <a:buClrTx/>
              <a:buSzTx/>
              <a:buFontTx/>
              <a:buNone/>
            </a:pPr>
            <a:r>
              <a:rPr kumimoji="0" lang="zh-CN" altLang="en-US" sz="34400" b="0" i="0" u="none" strike="noStrike" cap="none" spc="0" normalizeH="0" baseline="0" dirty="0">
                <a:ln w="9525">
                  <a:solidFill>
                    <a:schemeClr val="bg1"/>
                  </a:solidFill>
                  <a:prstDash val="solid"/>
                </a:ln>
                <a:solidFill>
                  <a:schemeClr val="accent1">
                    <a:lumMod val="20000"/>
                    <a:lumOff val="80000"/>
                  </a:schemeClr>
                </a:solidFill>
                <a:effectLst>
                  <a:outerShdw blurRad="12700" dist="38100" dir="2700000" algn="tl" rotWithShape="0">
                    <a:schemeClr val="bg1">
                      <a:lumMod val="50000"/>
                    </a:schemeClr>
                  </a:outerShdw>
                </a:effectLst>
                <a:uFillTx/>
                <a:latin typeface="华文行楷" panose="02010800040101010101" charset="-122"/>
                <a:ea typeface="华文行楷" panose="02010800040101010101" charset="-122"/>
                <a:cs typeface="Avenir Next Medium"/>
                <a:sym typeface="Avenir Next Medium"/>
              </a:rPr>
              <a:t>谢谢</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96ee63138e63447e0da0560a649b48b9.jpeg" descr="96ee63138e63447e0da0560a649b48b9.jpeg"/>
          <p:cNvPicPr>
            <a:picLocks noGrp="1" noChangeAspect="1"/>
          </p:cNvPicPr>
          <p:nvPr>
            <p:ph type="pic" idx="21"/>
          </p:nvPr>
        </p:nvPicPr>
        <p:blipFill>
          <a:blip r:embed="rId2"/>
          <a:srcRect t="9202" b="9202"/>
          <a:stretch>
            <a:fillRect/>
          </a:stretch>
        </p:blipFill>
        <p:spPr>
          <a:xfrm>
            <a:off x="12198349" y="0"/>
            <a:ext cx="12217401" cy="13716001"/>
          </a:xfrm>
          <a:prstGeom prst="rect">
            <a:avLst/>
          </a:prstGeom>
        </p:spPr>
      </p:pic>
      <p:sp>
        <p:nvSpPr>
          <p:cNvPr id="177" name="中华多源文化"/>
          <p:cNvSpPr txBox="1">
            <a:spLocks noGrp="1"/>
          </p:cNvSpPr>
          <p:nvPr>
            <p:ph type="title"/>
          </p:nvPr>
        </p:nvSpPr>
        <p:spPr>
          <a:xfrm>
            <a:off x="1091330" y="3289944"/>
            <a:ext cx="9271001" cy="2540001"/>
          </a:xfrm>
          <a:prstGeom prst="rect">
            <a:avLst/>
          </a:prstGeom>
        </p:spPr>
        <p:txBody>
          <a:bodyPr/>
          <a:lstStyle>
            <a:lvl1pPr algn="ctr">
              <a:defRPr sz="10100" spc="-101"/>
            </a:lvl1pPr>
          </a:lstStyle>
          <a:p>
            <a:r>
              <a:rPr dirty="0" err="1"/>
              <a:t>中华多源文化</a:t>
            </a:r>
            <a:endParaRPr dirty="0"/>
          </a:p>
        </p:txBody>
      </p:sp>
      <p:sp>
        <p:nvSpPr>
          <p:cNvPr id="178" name="多民族…"/>
          <p:cNvSpPr txBox="1">
            <a:spLocks noGrp="1"/>
          </p:cNvSpPr>
          <p:nvPr>
            <p:ph type="body" sz="half" idx="1"/>
          </p:nvPr>
        </p:nvSpPr>
        <p:spPr>
          <a:xfrm>
            <a:off x="2221954" y="5372745"/>
            <a:ext cx="10751660" cy="7157122"/>
          </a:xfrm>
          <a:prstGeom prst="rect">
            <a:avLst/>
          </a:prstGeom>
        </p:spPr>
        <p:txBody>
          <a:bodyPr>
            <a:normAutofit fontScale="92500"/>
          </a:bodyPr>
          <a:lstStyle/>
          <a:p>
            <a:pPr>
              <a:lnSpc>
                <a:spcPct val="150000"/>
              </a:lnSpc>
              <a:defRPr sz="6800" spc="-68"/>
            </a:pPr>
            <a:r>
              <a:rPr dirty="0" err="1"/>
              <a:t>多民族</a:t>
            </a:r>
            <a:endParaRPr dirty="0"/>
          </a:p>
          <a:p>
            <a:pPr>
              <a:lnSpc>
                <a:spcPct val="150000"/>
              </a:lnSpc>
              <a:defRPr sz="6800" spc="-68"/>
            </a:pPr>
            <a:r>
              <a:rPr dirty="0" err="1"/>
              <a:t>多宗教</a:t>
            </a:r>
            <a:endParaRPr dirty="0"/>
          </a:p>
          <a:p>
            <a:pPr>
              <a:lnSpc>
                <a:spcPct val="150000"/>
              </a:lnSpc>
              <a:defRPr sz="6800" spc="-68"/>
            </a:pPr>
            <a:r>
              <a:rPr dirty="0" err="1"/>
              <a:t>多风俗</a:t>
            </a:r>
            <a:endParaRPr dirty="0"/>
          </a:p>
          <a:p>
            <a:pPr>
              <a:lnSpc>
                <a:spcPct val="150000"/>
              </a:lnSpc>
              <a:defRPr sz="6800" spc="-68"/>
            </a:pPr>
            <a:r>
              <a:rPr dirty="0" err="1"/>
              <a:t>多艺术</a:t>
            </a:r>
            <a:endParaRPr dirty="0"/>
          </a:p>
          <a:p>
            <a:pPr>
              <a:lnSpc>
                <a:spcPct val="150000"/>
              </a:lnSpc>
              <a:defRPr sz="6800" spc="-68"/>
            </a:pPr>
            <a:r>
              <a:rPr dirty="0"/>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移民…"/>
          <p:cNvSpPr txBox="1">
            <a:spLocks noGrp="1"/>
          </p:cNvSpPr>
          <p:nvPr>
            <p:ph type="body" sz="quarter" idx="1"/>
          </p:nvPr>
        </p:nvSpPr>
        <p:spPr>
          <a:xfrm>
            <a:off x="928661" y="6915468"/>
            <a:ext cx="9271001" cy="4568826"/>
          </a:xfrm>
          <a:prstGeom prst="rect">
            <a:avLst/>
          </a:prstGeom>
        </p:spPr>
        <p:txBody>
          <a:bodyPr>
            <a:normAutofit/>
          </a:bodyPr>
          <a:lstStyle/>
          <a:p>
            <a:pPr>
              <a:lnSpc>
                <a:spcPct val="150000"/>
              </a:lnSpc>
            </a:pPr>
            <a:r>
              <a:rPr sz="4400" dirty="0" err="1"/>
              <a:t>移民</a:t>
            </a:r>
            <a:endParaRPr sz="4400" dirty="0"/>
          </a:p>
          <a:p>
            <a:pPr>
              <a:lnSpc>
                <a:spcPct val="150000"/>
              </a:lnSpc>
            </a:pPr>
            <a:r>
              <a:rPr sz="4400" dirty="0" err="1"/>
              <a:t>同化色彩鲜明（社会达尔文主义</a:t>
            </a:r>
            <a:r>
              <a:rPr sz="4400" dirty="0"/>
              <a:t>）</a:t>
            </a:r>
          </a:p>
        </p:txBody>
      </p:sp>
      <p:sp>
        <p:nvSpPr>
          <p:cNvPr id="182" name="美国熔炉文化"/>
          <p:cNvSpPr txBox="1">
            <a:spLocks noGrp="1"/>
          </p:cNvSpPr>
          <p:nvPr>
            <p:ph type="title"/>
          </p:nvPr>
        </p:nvSpPr>
        <p:spPr>
          <a:xfrm>
            <a:off x="928662" y="4375467"/>
            <a:ext cx="9271001" cy="2540001"/>
          </a:xfrm>
          <a:prstGeom prst="rect">
            <a:avLst/>
          </a:prstGeom>
        </p:spPr>
        <p:txBody>
          <a:bodyPr/>
          <a:lstStyle>
            <a:lvl1pPr>
              <a:defRPr sz="9300" spc="-93"/>
            </a:lvl1pPr>
          </a:lstStyle>
          <a:p>
            <a:r>
              <a:t>美国熔炉文化</a:t>
            </a:r>
          </a:p>
        </p:txBody>
      </p:sp>
      <p:pic>
        <p:nvPicPr>
          <p:cNvPr id="3" name="图片占位符 2" descr="美国图"/>
          <p:cNvPicPr>
            <a:picLocks noGrp="1" noChangeAspect="1"/>
          </p:cNvPicPr>
          <p:nvPr>
            <p:ph type="pic" idx="21"/>
          </p:nvPr>
        </p:nvPicPr>
        <p:blipFill>
          <a:blip r:embed="rId2"/>
          <a:stretch>
            <a:fillRect/>
          </a:stretch>
        </p:blipFill>
        <p:spPr>
          <a:xfrm>
            <a:off x="12094210" y="88900"/>
            <a:ext cx="12289790" cy="136893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build="p"/>
      <p:bldP spid="180"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p:cNvSpPr/>
          <p:nvPr>
            <p:custDataLst>
              <p:tags r:id="rId2"/>
            </p:custDataLst>
          </p:nvPr>
        </p:nvSpPr>
        <p:spPr>
          <a:xfrm flipH="1" flipV="1">
            <a:off x="20578601" y="33128"/>
            <a:ext cx="3834130" cy="4361815"/>
          </a:xfrm>
          <a:prstGeom prst="rtTriangle">
            <a:avLst/>
          </a:prstGeom>
          <a:solidFill>
            <a:schemeClr val="accent1"/>
          </a:solidFill>
          <a:ln w="12700">
            <a:noFill/>
          </a:ln>
        </p:spPr>
        <p:txBody>
          <a:bodyPr vert="horz" lIns="90000" anchor="ctr">
            <a:norm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endParaRPr>
              <a:solidFill>
                <a:srgbClr val="FFFFFF"/>
              </a:solidFill>
              <a:ea typeface="宋体" panose="02010600030101010101" pitchFamily="2" charset="-122"/>
            </a:endParaRPr>
          </a:p>
        </p:txBody>
      </p:sp>
      <p:cxnSp>
        <p:nvCxnSpPr>
          <p:cNvPr id="7171" name="肘形连接符 9"/>
          <p:cNvCxnSpPr>
            <a:cxnSpLocks noChangeShapeType="1"/>
          </p:cNvCxnSpPr>
          <p:nvPr>
            <p:custDataLst>
              <p:tags r:id="rId3"/>
            </p:custDataLst>
          </p:nvPr>
        </p:nvCxnSpPr>
        <p:spPr bwMode="auto">
          <a:xfrm>
            <a:off x="1710311" y="752863"/>
            <a:ext cx="2817556" cy="2817556"/>
          </a:xfrm>
          <a:prstGeom prst="bentConnector3">
            <a:avLst>
              <a:gd name="adj1" fmla="val 50000"/>
            </a:avLst>
          </a:prstGeom>
          <a:noFill/>
          <a:ln w="6350">
            <a:solidFill>
              <a:schemeClr val="accent1"/>
            </a:solidFill>
            <a:bevel/>
          </a:ln>
          <a:extLst>
            <a:ext uri="{909E8E84-426E-40DD-AFC4-6F175D3DCCD1}">
              <a14:hiddenFill xmlns:a14="http://schemas.microsoft.com/office/drawing/2010/main">
                <a:noFill/>
              </a14:hiddenFill>
            </a:ext>
          </a:extLst>
        </p:spPr>
      </p:cxnSp>
      <p:cxnSp>
        <p:nvCxnSpPr>
          <p:cNvPr id="7172" name="肘形连接符 10"/>
          <p:cNvCxnSpPr>
            <a:cxnSpLocks noChangeShapeType="1"/>
          </p:cNvCxnSpPr>
          <p:nvPr>
            <p:custDataLst>
              <p:tags r:id="rId4"/>
            </p:custDataLst>
          </p:nvPr>
        </p:nvCxnSpPr>
        <p:spPr bwMode="auto">
          <a:xfrm>
            <a:off x="4527868" y="3570419"/>
            <a:ext cx="2817556" cy="2817556"/>
          </a:xfrm>
          <a:prstGeom prst="bentConnector3">
            <a:avLst>
              <a:gd name="adj1" fmla="val 50000"/>
            </a:avLst>
          </a:prstGeom>
          <a:noFill/>
          <a:ln w="6350">
            <a:solidFill>
              <a:schemeClr val="accent1"/>
            </a:solidFill>
            <a:bevel/>
          </a:ln>
          <a:extLst>
            <a:ext uri="{909E8E84-426E-40DD-AFC4-6F175D3DCCD1}">
              <a14:hiddenFill xmlns:a14="http://schemas.microsoft.com/office/drawing/2010/main">
                <a:noFill/>
              </a14:hiddenFill>
            </a:ext>
          </a:extLst>
        </p:spPr>
      </p:cxnSp>
      <p:cxnSp>
        <p:nvCxnSpPr>
          <p:cNvPr id="7173" name="肘形连接符 11"/>
          <p:cNvCxnSpPr>
            <a:cxnSpLocks noChangeShapeType="1"/>
          </p:cNvCxnSpPr>
          <p:nvPr>
            <p:custDataLst>
              <p:tags r:id="rId5"/>
            </p:custDataLst>
          </p:nvPr>
        </p:nvCxnSpPr>
        <p:spPr bwMode="auto">
          <a:xfrm>
            <a:off x="7267159" y="6387975"/>
            <a:ext cx="2817556" cy="2817556"/>
          </a:xfrm>
          <a:prstGeom prst="bentConnector3">
            <a:avLst>
              <a:gd name="adj1" fmla="val 50000"/>
            </a:avLst>
          </a:prstGeom>
          <a:noFill/>
          <a:ln w="6350">
            <a:solidFill>
              <a:schemeClr val="accent1"/>
            </a:solidFill>
            <a:bevel/>
          </a:ln>
          <a:extLst>
            <a:ext uri="{909E8E84-426E-40DD-AFC4-6F175D3DCCD1}">
              <a14:hiddenFill xmlns:a14="http://schemas.microsoft.com/office/drawing/2010/main">
                <a:noFill/>
              </a14:hiddenFill>
            </a:ext>
          </a:extLst>
        </p:spPr>
      </p:cxnSp>
      <p:cxnSp>
        <p:nvCxnSpPr>
          <p:cNvPr id="7174" name="肘形连接符 33"/>
          <p:cNvCxnSpPr>
            <a:cxnSpLocks noChangeShapeType="1"/>
          </p:cNvCxnSpPr>
          <p:nvPr>
            <p:custDataLst>
              <p:tags r:id="rId6"/>
            </p:custDataLst>
          </p:nvPr>
        </p:nvCxnSpPr>
        <p:spPr bwMode="auto">
          <a:xfrm>
            <a:off x="10070042" y="9205532"/>
            <a:ext cx="2817556" cy="2817556"/>
          </a:xfrm>
          <a:prstGeom prst="bentConnector3">
            <a:avLst>
              <a:gd name="adj1" fmla="val 50000"/>
            </a:avLst>
          </a:prstGeom>
          <a:noFill/>
          <a:ln w="6350">
            <a:solidFill>
              <a:schemeClr val="accent1"/>
            </a:solidFill>
            <a:bevel/>
          </a:ln>
          <a:extLst>
            <a:ext uri="{909E8E84-426E-40DD-AFC4-6F175D3DCCD1}">
              <a14:hiddenFill xmlns:a14="http://schemas.microsoft.com/office/drawing/2010/main">
                <a:noFill/>
              </a14:hiddenFill>
            </a:ext>
          </a:extLst>
        </p:spPr>
      </p:cxnSp>
      <p:sp>
        <p:nvSpPr>
          <p:cNvPr id="7197" name="文本框 56"/>
          <p:cNvSpPr>
            <a:spLocks noChangeArrowheads="1"/>
          </p:cNvSpPr>
          <p:nvPr>
            <p:custDataLst>
              <p:tags r:id="rId7"/>
            </p:custDataLst>
          </p:nvPr>
        </p:nvSpPr>
        <p:spPr bwMode="auto">
          <a:xfrm>
            <a:off x="10351820" y="6404419"/>
            <a:ext cx="11043638" cy="280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solidFill>
                  <a:schemeClr val="dk1"/>
                </a:solidFill>
                <a:latin typeface="+mn-lt"/>
                <a:ea typeface="+mn-ea"/>
                <a:sym typeface="Calibri" panose="020F0502020204030204" charset="0"/>
              </a:rPr>
              <a:t>文化表达和艺术方面的异同</a:t>
            </a:r>
          </a:p>
        </p:txBody>
      </p:sp>
      <p:sp>
        <p:nvSpPr>
          <p:cNvPr id="7198" name="矩形 57"/>
          <p:cNvSpPr>
            <a:spLocks noChangeArrowheads="1"/>
          </p:cNvSpPr>
          <p:nvPr>
            <p:custDataLst>
              <p:tags r:id="rId8"/>
            </p:custDataLst>
          </p:nvPr>
        </p:nvSpPr>
        <p:spPr bwMode="auto">
          <a:xfrm>
            <a:off x="11903983" y="10458727"/>
            <a:ext cx="563557" cy="564242"/>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endParaRPr>
          </a:p>
        </p:txBody>
      </p:sp>
      <p:sp>
        <p:nvSpPr>
          <p:cNvPr id="7193" name="文本框 65"/>
          <p:cNvSpPr>
            <a:spLocks noChangeArrowheads="1"/>
          </p:cNvSpPr>
          <p:nvPr>
            <p:custDataLst>
              <p:tags r:id="rId9"/>
            </p:custDataLst>
          </p:nvPr>
        </p:nvSpPr>
        <p:spPr bwMode="auto">
          <a:xfrm>
            <a:off x="7998787" y="3666017"/>
            <a:ext cx="12498705" cy="280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solidFill>
                  <a:schemeClr val="dk1"/>
                </a:solidFill>
                <a:latin typeface="+mn-lt"/>
                <a:ea typeface="+mn-ea"/>
                <a:sym typeface="Calibri" panose="020F0502020204030204" charset="0"/>
              </a:rPr>
              <a:t>价值观与社会现象方面的异同之处</a:t>
            </a:r>
          </a:p>
        </p:txBody>
      </p:sp>
      <p:sp>
        <p:nvSpPr>
          <p:cNvPr id="7194" name="矩形 66"/>
          <p:cNvSpPr>
            <a:spLocks noChangeArrowheads="1"/>
          </p:cNvSpPr>
          <p:nvPr>
            <p:custDataLst>
              <p:tags r:id="rId10"/>
            </p:custDataLst>
          </p:nvPr>
        </p:nvSpPr>
        <p:spPr bwMode="auto">
          <a:xfrm>
            <a:off x="10070042" y="7639659"/>
            <a:ext cx="563557" cy="564238"/>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endParaRPr>
          </a:p>
        </p:txBody>
      </p:sp>
      <p:sp>
        <p:nvSpPr>
          <p:cNvPr id="7191" name="文本框 68"/>
          <p:cNvSpPr>
            <a:spLocks noChangeArrowheads="1"/>
          </p:cNvSpPr>
          <p:nvPr>
            <p:custDataLst>
              <p:tags r:id="rId11"/>
            </p:custDataLst>
          </p:nvPr>
        </p:nvSpPr>
        <p:spPr bwMode="auto">
          <a:xfrm>
            <a:off x="12887598" y="9058265"/>
            <a:ext cx="11043638" cy="280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solidFill>
                  <a:schemeClr val="dk1"/>
                </a:solidFill>
                <a:latin typeface="+mn-lt"/>
                <a:ea typeface="+mn-ea"/>
                <a:sym typeface="Calibri" panose="020F0502020204030204" charset="0"/>
              </a:rPr>
              <a:t>多元性与一体性方面的异同之处</a:t>
            </a:r>
          </a:p>
        </p:txBody>
      </p:sp>
      <p:sp>
        <p:nvSpPr>
          <p:cNvPr id="7192" name="矩形 69"/>
          <p:cNvSpPr>
            <a:spLocks noChangeArrowheads="1"/>
          </p:cNvSpPr>
          <p:nvPr>
            <p:custDataLst>
              <p:tags r:id="rId12"/>
            </p:custDataLst>
          </p:nvPr>
        </p:nvSpPr>
        <p:spPr bwMode="auto">
          <a:xfrm>
            <a:off x="6882372" y="4866324"/>
            <a:ext cx="563557" cy="564242"/>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endParaRPr>
          </a:p>
        </p:txBody>
      </p:sp>
      <p:sp>
        <p:nvSpPr>
          <p:cNvPr id="7189" name="文本框 71"/>
          <p:cNvSpPr>
            <a:spLocks noChangeArrowheads="1"/>
          </p:cNvSpPr>
          <p:nvPr>
            <p:custDataLst>
              <p:tags r:id="rId13"/>
            </p:custDataLst>
          </p:nvPr>
        </p:nvSpPr>
        <p:spPr bwMode="auto">
          <a:xfrm>
            <a:off x="3805399" y="658521"/>
            <a:ext cx="11043638" cy="280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dirty="0">
                <a:solidFill>
                  <a:schemeClr val="dk1"/>
                </a:solidFill>
                <a:latin typeface="+mn-lt"/>
                <a:ea typeface="+mn-ea"/>
                <a:sym typeface="Calibri" panose="020F0502020204030204" charset="0"/>
              </a:rPr>
              <a:t>文化起源和历史</a:t>
            </a:r>
            <a:r>
              <a:rPr lang="en-US" altLang="zh-CN" sz="6000" dirty="0" err="1">
                <a:solidFill>
                  <a:schemeClr val="dk1"/>
                </a:solidFill>
                <a:latin typeface="+mn-lt"/>
                <a:ea typeface="+mn-ea"/>
                <a:sym typeface="Calibri" panose="020F0502020204030204" charset="0"/>
              </a:rPr>
              <a:t>背景</a:t>
            </a:r>
            <a:r>
              <a:rPr lang="zh-CN" altLang="en-US" sz="6000" dirty="0">
                <a:solidFill>
                  <a:schemeClr val="dk1"/>
                </a:solidFill>
                <a:latin typeface="+mn-lt"/>
                <a:ea typeface="+mn-ea"/>
                <a:sym typeface="Calibri" panose="020F0502020204030204" charset="0"/>
              </a:rPr>
              <a:t>异同</a:t>
            </a:r>
            <a:endParaRPr lang="en-US" altLang="zh-CN" sz="6000" dirty="0">
              <a:solidFill>
                <a:schemeClr val="dk1"/>
              </a:solidFill>
              <a:latin typeface="+mn-lt"/>
              <a:ea typeface="+mn-ea"/>
              <a:sym typeface="Calibri" panose="020F0502020204030204" charset="0"/>
            </a:endParaRPr>
          </a:p>
        </p:txBody>
      </p:sp>
      <p:sp>
        <p:nvSpPr>
          <p:cNvPr id="7190" name="矩形 72"/>
          <p:cNvSpPr>
            <a:spLocks noChangeArrowheads="1"/>
          </p:cNvSpPr>
          <p:nvPr>
            <p:custDataLst>
              <p:tags r:id="rId14"/>
            </p:custDataLst>
          </p:nvPr>
        </p:nvSpPr>
        <p:spPr bwMode="auto">
          <a:xfrm>
            <a:off x="3805399" y="1880489"/>
            <a:ext cx="563557" cy="562303"/>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endParaRPr>
          </a:p>
        </p:txBody>
      </p:sp>
      <p:sp>
        <p:nvSpPr>
          <p:cNvPr id="23" name="文本占位符 5"/>
          <p:cNvSpPr txBox="1">
            <a:spLocks noChangeArrowheads="1"/>
          </p:cNvSpPr>
          <p:nvPr>
            <p:custDataLst>
              <p:tags r:id="rId15"/>
            </p:custDataLst>
          </p:nvPr>
        </p:nvSpPr>
        <p:spPr bwMode="auto">
          <a:xfrm rot="2700000">
            <a:off x="21304250" y="692550"/>
            <a:ext cx="3174365" cy="183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rtlCol="0" anchor="ctr" anchorCtr="0" compatLnSpc="1">
            <a:normAutofit/>
          </a:bodyPr>
          <a:lst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fontAlgn="auto" hangingPunct="1">
              <a:spcAft>
                <a:spcPts val="0"/>
              </a:spcAft>
              <a:buFont typeface="Arial" panose="020B0604020202020204" pitchFamily="34" charset="0"/>
              <a:buNone/>
            </a:pPr>
            <a:r>
              <a:rPr lang="zh-CN" altLang="en-US" sz="7200" dirty="0">
                <a:solidFill>
                  <a:srgbClr val="FFFFFF"/>
                </a:solidFill>
                <a:latin typeface="+mj-lt"/>
                <a:ea typeface="+mj-ea"/>
                <a:cs typeface="+mj-cs"/>
              </a:rPr>
              <a:t>目录</a:t>
            </a:r>
          </a:p>
        </p:txBody>
      </p:sp>
      <p:sp>
        <p:nvSpPr>
          <p:cNvPr id="2" name="文本框 1"/>
          <p:cNvSpPr txBox="1"/>
          <p:nvPr>
            <p:custDataLst>
              <p:tags r:id="rId16"/>
            </p:custDataLst>
          </p:nvPr>
        </p:nvSpPr>
        <p:spPr>
          <a:xfrm>
            <a:off x="888524" y="1339853"/>
            <a:ext cx="1648468" cy="1648468"/>
          </a:xfrm>
          <a:prstGeom prst="rect">
            <a:avLst/>
          </a:prstGeom>
          <a:noFill/>
          <a:ln w="12700">
            <a:solidFill>
              <a:schemeClr val="accent1"/>
            </a:solidFill>
            <a:prstDash val="dash"/>
            <a:bevel/>
          </a:ln>
          <a:extLst>
            <a:ext uri="{909E8E84-426E-40DD-AFC4-6F175D3DCCD1}">
              <a14:hiddenFill xmlns:a14="http://schemas.microsoft.com/office/drawing/2010/main">
                <a:solidFill>
                  <a:srgbClr val="FFFFFF"/>
                </a:solidFill>
              </a14:hiddenFill>
            </a:ext>
          </a:extLst>
        </p:spPr>
        <p:txBody>
          <a:bodyPr anchor="ctr">
            <a:normAutofit/>
          </a:bodyPr>
          <a:lstStyle>
            <a:defPPr>
              <a:defRPr lang="zh-CN"/>
            </a:defPPr>
            <a:lvl1pPr algn="ctr" eaLnBrk="1" hangingPunct="1">
              <a:buFont typeface="Arial" panose="020B0604020202020204" pitchFamily="34" charset="0"/>
              <a:defRPr sz="2800">
                <a:solidFill>
                  <a:schemeClr val="accent1"/>
                </a:solidFill>
                <a:latin typeface="+mn-lt"/>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en-US" altLang="zh-CN" dirty="0">
                <a:solidFill>
                  <a:schemeClr val="accent1">
                    <a:lumMod val="50000"/>
                  </a:schemeClr>
                </a:solidFill>
              </a:rPr>
              <a:t>1</a:t>
            </a:r>
          </a:p>
        </p:txBody>
      </p:sp>
      <p:sp>
        <p:nvSpPr>
          <p:cNvPr id="3" name="文本框 2"/>
          <p:cNvSpPr txBox="1"/>
          <p:nvPr>
            <p:custDataLst>
              <p:tags r:id="rId17"/>
            </p:custDataLst>
          </p:nvPr>
        </p:nvSpPr>
        <p:spPr>
          <a:xfrm>
            <a:off x="3637598" y="4265027"/>
            <a:ext cx="1653358" cy="1648465"/>
          </a:xfrm>
          <a:prstGeom prst="rect">
            <a:avLst/>
          </a:prstGeom>
          <a:noFill/>
          <a:ln w="12700">
            <a:solidFill>
              <a:schemeClr val="accent1"/>
            </a:solidFill>
            <a:prstDash val="dash"/>
            <a:bevel/>
          </a:ln>
          <a:extLst>
            <a:ext uri="{909E8E84-426E-40DD-AFC4-6F175D3DCCD1}">
              <a14:hiddenFill xmlns:a14="http://schemas.microsoft.com/office/drawing/2010/main">
                <a:solidFill>
                  <a:srgbClr val="FFFFFF"/>
                </a:solidFill>
              </a14:hiddenFill>
            </a:ext>
          </a:extLst>
        </p:spPr>
        <p:txBody>
          <a:bodyPr anchor="ctr">
            <a:normAutofit/>
          </a:bodyPr>
          <a:lstStyle>
            <a:defPPr>
              <a:defRPr lang="zh-CN"/>
            </a:defPPr>
            <a:lvl1pPr algn="ctr" eaLnBrk="1" hangingPunct="1">
              <a:buFont typeface="Arial" panose="020B0604020202020204" pitchFamily="34" charset="0"/>
              <a:defRPr sz="2800">
                <a:solidFill>
                  <a:schemeClr val="accent1"/>
                </a:solidFill>
                <a:latin typeface="+mn-lt"/>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en-US" altLang="zh-CN" dirty="0">
                <a:solidFill>
                  <a:schemeClr val="accent1">
                    <a:lumMod val="50000"/>
                  </a:schemeClr>
                </a:solidFill>
              </a:rPr>
              <a:t>2</a:t>
            </a:r>
          </a:p>
        </p:txBody>
      </p:sp>
      <p:sp>
        <p:nvSpPr>
          <p:cNvPr id="4" name="文本框 3"/>
          <p:cNvSpPr txBox="1"/>
          <p:nvPr>
            <p:custDataLst>
              <p:tags r:id="rId18"/>
            </p:custDataLst>
          </p:nvPr>
        </p:nvSpPr>
        <p:spPr>
          <a:xfrm>
            <a:off x="6371999" y="7087474"/>
            <a:ext cx="1648465" cy="1648465"/>
          </a:xfrm>
          <a:prstGeom prst="rect">
            <a:avLst/>
          </a:prstGeom>
          <a:noFill/>
          <a:ln w="12700">
            <a:solidFill>
              <a:schemeClr val="accent1"/>
            </a:solidFill>
            <a:prstDash val="dash"/>
            <a:bevel/>
          </a:ln>
          <a:extLst>
            <a:ext uri="{909E8E84-426E-40DD-AFC4-6F175D3DCCD1}">
              <a14:hiddenFill xmlns:a14="http://schemas.microsoft.com/office/drawing/2010/main">
                <a:solidFill>
                  <a:srgbClr val="FFFFFF"/>
                </a:solidFill>
              </a14:hiddenFill>
            </a:ext>
          </a:extLst>
        </p:spPr>
        <p:txBody>
          <a:bodyPr anchor="ctr">
            <a:normAutofit/>
          </a:bodyPr>
          <a:lstStyle>
            <a:defPPr>
              <a:defRPr lang="zh-CN"/>
            </a:defPPr>
            <a:lvl1pPr algn="ctr" eaLnBrk="1" hangingPunct="1">
              <a:buFont typeface="Arial" panose="020B0604020202020204" pitchFamily="34" charset="0"/>
              <a:defRPr sz="2800">
                <a:solidFill>
                  <a:schemeClr val="accent1"/>
                </a:solidFill>
                <a:latin typeface="+mn-lt"/>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en-US" altLang="zh-CN" dirty="0">
                <a:solidFill>
                  <a:schemeClr val="accent1">
                    <a:lumMod val="50000"/>
                  </a:schemeClr>
                </a:solidFill>
              </a:rPr>
              <a:t>3</a:t>
            </a:r>
          </a:p>
        </p:txBody>
      </p:sp>
      <p:sp>
        <p:nvSpPr>
          <p:cNvPr id="5" name="文本框 4"/>
          <p:cNvSpPr txBox="1"/>
          <p:nvPr>
            <p:custDataLst>
              <p:tags r:id="rId19"/>
            </p:custDataLst>
          </p:nvPr>
        </p:nvSpPr>
        <p:spPr>
          <a:xfrm>
            <a:off x="9321627" y="9905031"/>
            <a:ext cx="1648468" cy="1648465"/>
          </a:xfrm>
          <a:prstGeom prst="rect">
            <a:avLst/>
          </a:prstGeom>
          <a:noFill/>
          <a:ln w="12700">
            <a:solidFill>
              <a:schemeClr val="accent1"/>
            </a:solidFill>
            <a:prstDash val="dash"/>
            <a:bevel/>
          </a:ln>
          <a:extLst>
            <a:ext uri="{909E8E84-426E-40DD-AFC4-6F175D3DCCD1}">
              <a14:hiddenFill xmlns:a14="http://schemas.microsoft.com/office/drawing/2010/main">
                <a:solidFill>
                  <a:srgbClr val="FFFFFF"/>
                </a:solidFill>
              </a14:hiddenFill>
            </a:ext>
          </a:extLst>
        </p:spPr>
        <p:txBody>
          <a:bodyPr anchor="ctr">
            <a:normAutofit/>
          </a:bodyPr>
          <a:lstStyle>
            <a:defPPr>
              <a:defRPr lang="zh-CN"/>
            </a:defPPr>
            <a:lvl1pPr algn="ctr" eaLnBrk="1" hangingPunct="1">
              <a:buFont typeface="Arial" panose="020B0604020202020204" pitchFamily="34" charset="0"/>
              <a:defRPr sz="2800">
                <a:solidFill>
                  <a:schemeClr val="accent1"/>
                </a:solidFill>
                <a:latin typeface="+mn-lt"/>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en-US" altLang="zh-CN" dirty="0">
                <a:solidFill>
                  <a:schemeClr val="accent1">
                    <a:lumMod val="50000"/>
                  </a:schemeClr>
                </a:solidFill>
              </a:rPr>
              <a:t>4</a:t>
            </a:r>
          </a:p>
        </p:txBody>
      </p:sp>
      <p:sp>
        <p:nvSpPr>
          <p:cNvPr id="7" name="文本框 6"/>
          <p:cNvSpPr txBox="1"/>
          <p:nvPr>
            <p:custDataLst>
              <p:tags r:id="rId20"/>
            </p:custDataLst>
          </p:nvPr>
        </p:nvSpPr>
        <p:spPr>
          <a:xfrm>
            <a:off x="11585221" y="12076885"/>
            <a:ext cx="1648468" cy="1648465"/>
          </a:xfrm>
          <a:prstGeom prst="rect">
            <a:avLst/>
          </a:prstGeom>
          <a:noFill/>
          <a:ln w="12700">
            <a:solidFill>
              <a:schemeClr val="accent1"/>
            </a:solidFill>
            <a:prstDash val="dash"/>
            <a:bevel/>
          </a:ln>
          <a:extLst>
            <a:ext uri="{909E8E84-426E-40DD-AFC4-6F175D3DCCD1}">
              <a14:hiddenFill xmlns:a14="http://schemas.microsoft.com/office/drawing/2010/main">
                <a:solidFill>
                  <a:srgbClr val="FFFFFF"/>
                </a:solidFill>
              </a14:hiddenFill>
            </a:ext>
          </a:extLst>
        </p:spPr>
        <p:txBody>
          <a:bodyPr anchor="ctr">
            <a:normAutofit/>
          </a:bodyPr>
          <a:lstStyle>
            <a:defPPr>
              <a:defRPr lang="zh-CN"/>
            </a:defPPr>
            <a:lvl1pPr algn="ctr" eaLnBrk="1" hangingPunct="1">
              <a:buFont typeface="Arial" panose="020B0604020202020204" pitchFamily="34" charset="0"/>
              <a:defRPr sz="2800">
                <a:solidFill>
                  <a:schemeClr val="accent1"/>
                </a:solidFill>
                <a:latin typeface="+mn-lt"/>
                <a:ea typeface="+mn-ea"/>
              </a:defRPr>
            </a:lvl1pPr>
            <a:lvl2pPr marL="742950" indent="-285750">
              <a:buFont typeface="Arial" panose="020B0604020202020204" pitchFamily="34" charset="0"/>
            </a:lvl2pPr>
            <a:lvl3pPr marL="1143000" indent="-228600">
              <a:buFont typeface="Arial" panose="020B0604020202020204" pitchFamily="34" charset="0"/>
            </a:lvl3pPr>
            <a:lvl4pPr marL="1600200" indent="-228600">
              <a:buFont typeface="Arial" panose="020B0604020202020204" pitchFamily="34" charset="0"/>
            </a:lvl4pPr>
            <a:lvl5pPr marL="2057400" indent="-228600">
              <a:buFont typeface="Arial" panose="020B0604020202020204" pitchFamily="34" charset="0"/>
            </a:lvl5pPr>
            <a:lvl6pPr marL="2514600" indent="-228600" eaLnBrk="0" fontAlgn="base" hangingPunct="0">
              <a:spcBef>
                <a:spcPct val="0"/>
              </a:spcBef>
              <a:spcAft>
                <a:spcPct val="0"/>
              </a:spcAft>
              <a:buFont typeface="Arial" panose="020B0604020202020204" pitchFamily="34" charset="0"/>
            </a:lvl6pPr>
            <a:lvl7pPr marL="2971800" indent="-228600" eaLnBrk="0" fontAlgn="base" hangingPunct="0">
              <a:spcBef>
                <a:spcPct val="0"/>
              </a:spcBef>
              <a:spcAft>
                <a:spcPct val="0"/>
              </a:spcAft>
              <a:buFont typeface="Arial" panose="020B0604020202020204" pitchFamily="34" charset="0"/>
            </a:lvl7pPr>
            <a:lvl8pPr marL="3429000" indent="-228600" eaLnBrk="0" fontAlgn="base" hangingPunct="0">
              <a:spcBef>
                <a:spcPct val="0"/>
              </a:spcBef>
              <a:spcAft>
                <a:spcPct val="0"/>
              </a:spcAft>
              <a:buFont typeface="Arial" panose="020B0604020202020204" pitchFamily="34" charset="0"/>
            </a:lvl8pPr>
            <a:lvl9pPr marL="3886200" indent="-228600" eaLnBrk="0" fontAlgn="base" hangingPunct="0">
              <a:spcBef>
                <a:spcPct val="0"/>
              </a:spcBef>
              <a:spcAft>
                <a:spcPct val="0"/>
              </a:spcAft>
              <a:buFont typeface="Arial" panose="020B0604020202020204" pitchFamily="34" charset="0"/>
            </a:lvl9pPr>
          </a:lstStyle>
          <a:p>
            <a:r>
              <a:rPr lang="en-US" altLang="zh-CN" dirty="0">
                <a:solidFill>
                  <a:schemeClr val="accent1">
                    <a:lumMod val="50000"/>
                  </a:schemeClr>
                </a:solidFill>
              </a:rPr>
              <a:t>5</a:t>
            </a:r>
          </a:p>
        </p:txBody>
      </p:sp>
      <p:sp>
        <p:nvSpPr>
          <p:cNvPr id="8" name="矩形 57"/>
          <p:cNvSpPr>
            <a:spLocks noChangeArrowheads="1"/>
          </p:cNvSpPr>
          <p:nvPr>
            <p:custDataLst>
              <p:tags r:id="rId21"/>
            </p:custDataLst>
          </p:nvPr>
        </p:nvSpPr>
        <p:spPr bwMode="auto">
          <a:xfrm>
            <a:off x="13488308" y="12618997"/>
            <a:ext cx="563557" cy="564242"/>
          </a:xfrm>
          <a:prstGeom prst="rect">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nchorCtr="0">
            <a:norm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mn-lt"/>
              <a:ea typeface="+mn-ea"/>
            </a:endParaRPr>
          </a:p>
        </p:txBody>
      </p:sp>
      <p:sp>
        <p:nvSpPr>
          <p:cNvPr id="10" name="文本框 9"/>
          <p:cNvSpPr txBox="1"/>
          <p:nvPr/>
        </p:nvSpPr>
        <p:spPr>
          <a:xfrm>
            <a:off x="14462970" y="12393285"/>
            <a:ext cx="10199370" cy="923330"/>
          </a:xfrm>
          <a:prstGeom prst="rect">
            <a:avLst/>
          </a:prstGeom>
          <a:noFill/>
        </p:spPr>
        <p:txBody>
          <a:bodyPr wrap="square" rtlCol="0">
            <a:spAutoFit/>
          </a:bodyPr>
          <a:lstStyle/>
          <a:p>
            <a:r>
              <a:rPr lang="zh-CN" altLang="en-US" sz="5400" dirty="0">
                <a:latin typeface="+mj-lt"/>
              </a:rPr>
              <a:t>现存问题对中美关系的影响</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文化背景与历史的异同（龙天奇）"/>
          <p:cNvSpPr txBox="1">
            <a:spLocks noGrp="1"/>
          </p:cNvSpPr>
          <p:nvPr>
            <p:ph type="title"/>
          </p:nvPr>
        </p:nvSpPr>
        <p:spPr>
          <a:prstGeom prst="rect">
            <a:avLst/>
          </a:prstGeom>
        </p:spPr>
        <p:txBody>
          <a:bodyPr/>
          <a:lstStyle/>
          <a:p>
            <a:pPr eaLnBrk="1" hangingPunct="1"/>
            <a:r>
              <a:rPr lang="zh-CN" altLang="en-US" sz="8800" dirty="0">
                <a:solidFill>
                  <a:schemeClr val="dk1"/>
                </a:solidFill>
                <a:latin typeface="+mn-lt"/>
                <a:ea typeface="+mn-ea"/>
                <a:sym typeface="Calibri" panose="020F0502020204030204" charset="0"/>
              </a:rPr>
              <a:t>文化起源和历史</a:t>
            </a:r>
            <a:r>
              <a:rPr lang="en-US" altLang="zh-CN" sz="8800" dirty="0" err="1">
                <a:solidFill>
                  <a:schemeClr val="dk1"/>
                </a:solidFill>
                <a:latin typeface="+mn-lt"/>
                <a:ea typeface="+mn-ea"/>
                <a:sym typeface="Calibri" panose="020F0502020204030204" charset="0"/>
              </a:rPr>
              <a:t>背景</a:t>
            </a:r>
            <a:r>
              <a:rPr lang="zh-CN" altLang="en-US" sz="8800" dirty="0">
                <a:solidFill>
                  <a:schemeClr val="dk1"/>
                </a:solidFill>
                <a:latin typeface="+mn-lt"/>
                <a:ea typeface="+mn-ea"/>
                <a:sym typeface="Calibri" panose="020F0502020204030204" charset="0"/>
              </a:rPr>
              <a:t>差异</a:t>
            </a:r>
            <a:endParaRPr lang="en-US" altLang="zh-CN" sz="8800" dirty="0">
              <a:solidFill>
                <a:schemeClr val="dk1"/>
              </a:solidFill>
              <a:latin typeface="+mn-lt"/>
              <a:ea typeface="+mn-ea"/>
              <a:sym typeface="Calibri" panose="020F0502020204030204" charset="0"/>
            </a:endParaRPr>
          </a:p>
        </p:txBody>
      </p:sp>
      <p:graphicFrame>
        <p:nvGraphicFramePr>
          <p:cNvPr id="185" name="表格 1"/>
          <p:cNvGraphicFramePr/>
          <p:nvPr>
            <p:extLst>
              <p:ext uri="{D42A27DB-BD31-4B8C-83A1-F6EECF244321}">
                <p14:modId xmlns:p14="http://schemas.microsoft.com/office/powerpoint/2010/main" val="1654745901"/>
              </p:ext>
            </p:extLst>
          </p:nvPr>
        </p:nvGraphicFramePr>
        <p:xfrm>
          <a:off x="1727200" y="3170239"/>
          <a:ext cx="19320435" cy="8805861"/>
        </p:xfrm>
        <a:graphic>
          <a:graphicData uri="http://schemas.openxmlformats.org/drawingml/2006/table">
            <a:tbl>
              <a:tblPr>
                <a:tableStyleId>{4C3C2611-4C71-4FC5-86AE-919BDF0F9419}</a:tableStyleId>
              </a:tblPr>
              <a:tblGrid>
                <a:gridCol w="6440145">
                  <a:extLst>
                    <a:ext uri="{9D8B030D-6E8A-4147-A177-3AD203B41FA5}">
                      <a16:colId xmlns:a16="http://schemas.microsoft.com/office/drawing/2014/main" val="20000"/>
                    </a:ext>
                  </a:extLst>
                </a:gridCol>
                <a:gridCol w="6440145">
                  <a:extLst>
                    <a:ext uri="{9D8B030D-6E8A-4147-A177-3AD203B41FA5}">
                      <a16:colId xmlns:a16="http://schemas.microsoft.com/office/drawing/2014/main" val="20001"/>
                    </a:ext>
                  </a:extLst>
                </a:gridCol>
                <a:gridCol w="6440145">
                  <a:extLst>
                    <a:ext uri="{9D8B030D-6E8A-4147-A177-3AD203B41FA5}">
                      <a16:colId xmlns:a16="http://schemas.microsoft.com/office/drawing/2014/main" val="20002"/>
                    </a:ext>
                  </a:extLst>
                </a:gridCol>
              </a:tblGrid>
              <a:tr h="2935287">
                <a:tc>
                  <a:txBody>
                    <a:bodyPr/>
                    <a:lstStyle/>
                    <a:p>
                      <a:pPr defTabSz="914400">
                        <a:defRPr sz="5300">
                          <a:sym typeface="Avenir Next Regular"/>
                        </a:defRPr>
                      </a:pPr>
                      <a:endParaRPr dirty="0"/>
                    </a:p>
                  </a:txBody>
                  <a:tcPr marL="50800" marR="50800" marT="50800" marB="50800" anchor="ctr" horzOverflow="overflow">
                    <a:lnL w="12700">
                      <a:miter lim="400000"/>
                    </a:lnL>
                    <a:lnT w="12700">
                      <a:miter lim="400000"/>
                    </a:lnT>
                  </a:tcPr>
                </a:tc>
                <a:tc>
                  <a:txBody>
                    <a:bodyPr/>
                    <a:lstStyle/>
                    <a:p>
                      <a:pPr defTabSz="914400">
                        <a:defRPr>
                          <a:solidFill>
                            <a:srgbClr val="000000"/>
                          </a:solidFill>
                        </a:defRPr>
                      </a:pPr>
                      <a:r>
                        <a:rPr sz="5300" dirty="0" err="1">
                          <a:solidFill>
                            <a:srgbClr val="4A4A4B"/>
                          </a:solidFill>
                          <a:latin typeface="幼圆" panose="02010509060101010101" charset="-122"/>
                          <a:ea typeface="幼圆" panose="02010509060101010101" charset="-122"/>
                          <a:sym typeface="Avenir Next Regular"/>
                        </a:rPr>
                        <a:t>中华文化</a:t>
                      </a:r>
                      <a:endParaRPr sz="5300" dirty="0">
                        <a:solidFill>
                          <a:srgbClr val="4A4A4B"/>
                        </a:solidFill>
                        <a:latin typeface="幼圆" panose="02010509060101010101" charset="-122"/>
                        <a:ea typeface="幼圆" panose="02010509060101010101" charset="-122"/>
                        <a:sym typeface="Avenir Next Regular"/>
                      </a:endParaRPr>
                    </a:p>
                  </a:txBody>
                  <a:tcPr marL="50800" marR="50800" marT="50800" marB="50800" anchor="ctr" horzOverflow="overflow">
                    <a:lnT w="12700">
                      <a:miter lim="400000"/>
                    </a:lnT>
                  </a:tcPr>
                </a:tc>
                <a:tc>
                  <a:txBody>
                    <a:bodyPr/>
                    <a:lstStyle/>
                    <a:p>
                      <a:pPr algn="ctr" defTabSz="914400">
                        <a:defRPr>
                          <a:solidFill>
                            <a:srgbClr val="000000"/>
                          </a:solidFill>
                        </a:defRPr>
                      </a:pPr>
                      <a:r>
                        <a:rPr sz="5300">
                          <a:solidFill>
                            <a:srgbClr val="4A4A4B"/>
                          </a:solidFill>
                          <a:latin typeface="幼圆" panose="02010509060101010101" charset="-122"/>
                          <a:ea typeface="幼圆" panose="02010509060101010101" charset="-122"/>
                          <a:sym typeface="Avenir Next Regular"/>
                        </a:rPr>
                        <a:t>美国文化</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2935287">
                <a:tc>
                  <a:txBody>
                    <a:bodyPr/>
                    <a:lstStyle/>
                    <a:p>
                      <a:pPr algn="ctr" defTabSz="914400">
                        <a:defRPr>
                          <a:solidFill>
                            <a:srgbClr val="000000"/>
                          </a:solidFill>
                        </a:defRPr>
                      </a:pPr>
                      <a:r>
                        <a:rPr sz="5300">
                          <a:solidFill>
                            <a:srgbClr val="4A4A4B"/>
                          </a:solidFill>
                          <a:latin typeface="幼圆" panose="02010509060101010101" charset="-122"/>
                          <a:ea typeface="幼圆" panose="02010509060101010101" charset="-122"/>
                          <a:sym typeface="Avenir Next Regular"/>
                        </a:rPr>
                        <a:t>文化背景</a:t>
                      </a:r>
                    </a:p>
                  </a:txBody>
                  <a:tcPr marL="50800" marR="50800" marT="50800" marB="50800" anchor="ctr" horzOverflow="overflow">
                    <a:lnL w="12700">
                      <a:miter lim="400000"/>
                    </a:lnL>
                  </a:tcPr>
                </a:tc>
                <a:tc>
                  <a:txBody>
                    <a:bodyPr/>
                    <a:lstStyle/>
                    <a:p>
                      <a:pPr algn="ctr" defTabSz="914400">
                        <a:defRPr>
                          <a:solidFill>
                            <a:srgbClr val="000000"/>
                          </a:solidFill>
                        </a:defRPr>
                      </a:pPr>
                      <a:r>
                        <a:rPr sz="5300" dirty="0" err="1">
                          <a:solidFill>
                            <a:srgbClr val="4A4A4B"/>
                          </a:solidFill>
                          <a:latin typeface="幼圆" panose="02010509060101010101" charset="-122"/>
                          <a:ea typeface="幼圆" panose="02010509060101010101" charset="-122"/>
                          <a:sym typeface="Avenir Next Regular"/>
                        </a:rPr>
                        <a:t>源远流长</a:t>
                      </a:r>
                      <a:endParaRPr sz="5300" dirty="0">
                        <a:solidFill>
                          <a:srgbClr val="4A4A4B"/>
                        </a:solidFill>
                        <a:latin typeface="幼圆" panose="02010509060101010101" charset="-122"/>
                        <a:ea typeface="幼圆" panose="02010509060101010101" charset="-122"/>
                        <a:sym typeface="Avenir Next Regular"/>
                      </a:endParaRPr>
                    </a:p>
                  </a:txBody>
                  <a:tcPr marL="50800" marR="50800" marT="50800" marB="50800" anchor="ctr" horzOverflow="overflow"/>
                </a:tc>
                <a:tc>
                  <a:txBody>
                    <a:bodyPr/>
                    <a:lstStyle/>
                    <a:p>
                      <a:pPr algn="ctr" defTabSz="914400">
                        <a:defRPr>
                          <a:solidFill>
                            <a:srgbClr val="000000"/>
                          </a:solidFill>
                        </a:defRPr>
                      </a:pPr>
                      <a:r>
                        <a:rPr sz="5300">
                          <a:solidFill>
                            <a:srgbClr val="4A4A4B"/>
                          </a:solidFill>
                          <a:latin typeface="幼圆" panose="02010509060101010101" charset="-122"/>
                          <a:ea typeface="幼圆" panose="02010509060101010101" charset="-122"/>
                          <a:sym typeface="Avenir Next Regular"/>
                        </a:rPr>
                        <a:t>文化背景较短暂</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2935287">
                <a:tc>
                  <a:txBody>
                    <a:bodyPr/>
                    <a:lstStyle/>
                    <a:p>
                      <a:pPr algn="ctr" defTabSz="914400">
                        <a:defRPr>
                          <a:solidFill>
                            <a:srgbClr val="000000"/>
                          </a:solidFill>
                        </a:defRPr>
                      </a:pPr>
                      <a:r>
                        <a:rPr sz="5300">
                          <a:solidFill>
                            <a:srgbClr val="4A4A4B"/>
                          </a:solidFill>
                          <a:latin typeface="幼圆" panose="02010509060101010101" charset="-122"/>
                          <a:ea typeface="幼圆" panose="02010509060101010101" charset="-122"/>
                          <a:sym typeface="Avenir Next Regular"/>
                        </a:rPr>
                        <a:t>历史发展</a:t>
                      </a:r>
                    </a:p>
                  </a:txBody>
                  <a:tcPr marL="50800" marR="50800" marT="50800" marB="50800" anchor="ctr" horzOverflow="overflow">
                    <a:lnL w="12700">
                      <a:miter lim="400000"/>
                    </a:lnL>
                    <a:lnB w="12700">
                      <a:miter lim="400000"/>
                    </a:lnB>
                  </a:tcPr>
                </a:tc>
                <a:tc>
                  <a:txBody>
                    <a:bodyPr/>
                    <a:lstStyle/>
                    <a:p>
                      <a:pPr algn="ctr" defTabSz="914400">
                        <a:defRPr>
                          <a:solidFill>
                            <a:srgbClr val="000000"/>
                          </a:solidFill>
                        </a:defRPr>
                      </a:pPr>
                      <a:r>
                        <a:rPr sz="5300">
                          <a:solidFill>
                            <a:srgbClr val="4A4A4B"/>
                          </a:solidFill>
                          <a:latin typeface="幼圆" panose="02010509060101010101" charset="-122"/>
                          <a:ea typeface="幼圆" panose="02010509060101010101" charset="-122"/>
                          <a:sym typeface="Avenir Next Regular"/>
                        </a:rPr>
                        <a:t>朝代演替</a:t>
                      </a:r>
                    </a:p>
                  </a:txBody>
                  <a:tcPr marL="50800" marR="50800" marT="50800" marB="50800" anchor="ctr" horzOverflow="overflow">
                    <a:lnB w="12700">
                      <a:miter lim="400000"/>
                    </a:lnB>
                  </a:tcPr>
                </a:tc>
                <a:tc>
                  <a:txBody>
                    <a:bodyPr/>
                    <a:lstStyle/>
                    <a:p>
                      <a:pPr algn="ctr" defTabSz="914400">
                        <a:defRPr>
                          <a:solidFill>
                            <a:srgbClr val="000000"/>
                          </a:solidFill>
                        </a:defRPr>
                      </a:pPr>
                      <a:r>
                        <a:rPr sz="5300" dirty="0">
                          <a:solidFill>
                            <a:srgbClr val="4A4A4B"/>
                          </a:solidFill>
                          <a:latin typeface="幼圆" panose="02010509060101010101" charset="-122"/>
                          <a:ea typeface="幼圆" panose="02010509060101010101" charset="-122"/>
                          <a:sym typeface="Avenir Next Regular"/>
                        </a:rPr>
                        <a:t>主要在19世纪后形成</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fill="hold"/>
                                        <p:tgtEl>
                                          <p:spTgt spid="185"/>
                                        </p:tgtEl>
                                        <p:attrNameLst>
                                          <p:attrName>ppt_x</p:attrName>
                                        </p:attrNameLst>
                                      </p:cBhvr>
                                      <p:tavLst>
                                        <p:tav tm="0">
                                          <p:val>
                                            <p:strVal val="#ppt_x"/>
                                          </p:val>
                                        </p:tav>
                                        <p:tav tm="100000">
                                          <p:val>
                                            <p:strVal val="#ppt_x"/>
                                          </p:val>
                                        </p:tav>
                                      </p:tavLst>
                                    </p:anim>
                                    <p:anim calcmode="lin" valueType="num">
                                      <p:cBhvr additive="base">
                                        <p:cTn id="8"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BF96D8E-8FC6-4A27-74BF-036179C409CC}"/>
              </a:ext>
            </a:extLst>
          </p:cNvPr>
          <p:cNvGrpSpPr/>
          <p:nvPr/>
        </p:nvGrpSpPr>
        <p:grpSpPr>
          <a:xfrm>
            <a:off x="1517650" y="4459443"/>
            <a:ext cx="20929600" cy="1745414"/>
            <a:chOff x="1517650" y="4459443"/>
            <a:chExt cx="20929600" cy="1745414"/>
          </a:xfrm>
        </p:grpSpPr>
        <p:sp>
          <p:nvSpPr>
            <p:cNvPr id="4" name="标题 1">
              <a:extLst>
                <a:ext uri="{FF2B5EF4-FFF2-40B4-BE49-F238E27FC236}">
                  <a16:creationId xmlns:a16="http://schemas.microsoft.com/office/drawing/2014/main" id="{2F4ECC3F-E971-CEAB-BEFB-AC454A98975B}"/>
                </a:ext>
              </a:extLst>
            </p:cNvPr>
            <p:cNvSpPr txBox="1">
              <a:spLocks/>
            </p:cNvSpPr>
            <p:nvPr/>
          </p:nvSpPr>
          <p:spPr>
            <a:xfrm>
              <a:off x="1517650" y="4542829"/>
              <a:ext cx="20929600" cy="1662028"/>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r>
                <a:rPr lang="zh-CN" altLang="en-US" sz="7200" dirty="0"/>
                <a:t>西周                             西汉       贵族国有经济</a:t>
              </a:r>
              <a:endParaRPr lang="en-US" altLang="zh-CN" sz="7200" dirty="0"/>
            </a:p>
            <a:p>
              <a:pPr algn="l" hangingPunct="1"/>
              <a:endParaRPr lang="en-US" altLang="zh-CN" sz="7200" dirty="0"/>
            </a:p>
            <a:p>
              <a:pPr algn="l" hangingPunct="1"/>
              <a:endParaRPr lang="zh-CN" altLang="en-US" dirty="0"/>
            </a:p>
          </p:txBody>
        </p:sp>
        <p:sp>
          <p:nvSpPr>
            <p:cNvPr id="5" name="箭头: 右 4">
              <a:extLst>
                <a:ext uri="{FF2B5EF4-FFF2-40B4-BE49-F238E27FC236}">
                  <a16:creationId xmlns:a16="http://schemas.microsoft.com/office/drawing/2014/main" id="{320F5E30-D2E1-99DA-BAF6-859C3ED5CCD6}"/>
                </a:ext>
              </a:extLst>
            </p:cNvPr>
            <p:cNvSpPr/>
            <p:nvPr/>
          </p:nvSpPr>
          <p:spPr>
            <a:xfrm>
              <a:off x="3771896" y="4459443"/>
              <a:ext cx="4996543" cy="914400"/>
            </a:xfrm>
            <a:prstGeom prst="rightArrow">
              <a:avLst/>
            </a:prstGeom>
            <a:solidFill>
              <a:schemeClr val="accent1">
                <a:lumMod val="60000"/>
                <a:lumOff val="40000"/>
              </a:schemeClr>
            </a:solidFill>
            <a:ln w="12700" cap="flat">
              <a:solidFill>
                <a:schemeClr val="tx2"/>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zh-CN" altLang="en-US" sz="3000" b="0" i="0" u="none" strike="noStrike" cap="all" spc="0" normalizeH="0" baseline="0" dirty="0">
                <a:ln>
                  <a:noFill/>
                </a:ln>
                <a:solidFill>
                  <a:srgbClr val="FFFFFF"/>
                </a:solidFill>
                <a:effectLst/>
                <a:uFillTx/>
                <a:latin typeface="Publico Text Roman"/>
                <a:ea typeface="Publico Text Roman"/>
                <a:cs typeface="Publico Text Roman"/>
                <a:sym typeface="Publico Text Roman"/>
              </a:endParaRPr>
            </a:p>
          </p:txBody>
        </p:sp>
      </p:grpSp>
      <p:grpSp>
        <p:nvGrpSpPr>
          <p:cNvPr id="15" name="组合 14">
            <a:extLst>
              <a:ext uri="{FF2B5EF4-FFF2-40B4-BE49-F238E27FC236}">
                <a16:creationId xmlns:a16="http://schemas.microsoft.com/office/drawing/2014/main" id="{E17D8CC4-7459-BC34-BA97-4DB891FBA1F4}"/>
              </a:ext>
            </a:extLst>
          </p:cNvPr>
          <p:cNvGrpSpPr/>
          <p:nvPr/>
        </p:nvGrpSpPr>
        <p:grpSpPr>
          <a:xfrm>
            <a:off x="1517650" y="10100669"/>
            <a:ext cx="20929600" cy="1662028"/>
            <a:chOff x="1517650" y="10100669"/>
            <a:chExt cx="20929600" cy="1662028"/>
          </a:xfrm>
        </p:grpSpPr>
        <p:sp>
          <p:nvSpPr>
            <p:cNvPr id="7" name="标题 1">
              <a:extLst>
                <a:ext uri="{FF2B5EF4-FFF2-40B4-BE49-F238E27FC236}">
                  <a16:creationId xmlns:a16="http://schemas.microsoft.com/office/drawing/2014/main" id="{9D36ABD8-AD11-08B0-7D7D-8D6EAE5853C3}"/>
                </a:ext>
              </a:extLst>
            </p:cNvPr>
            <p:cNvSpPr txBox="1">
              <a:spLocks/>
            </p:cNvSpPr>
            <p:nvPr/>
          </p:nvSpPr>
          <p:spPr>
            <a:xfrm>
              <a:off x="1517650" y="10100669"/>
              <a:ext cx="20929600" cy="1662028"/>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r>
                <a:rPr lang="zh-CN" altLang="en-US" sz="7200" dirty="0"/>
                <a:t>唐末                             清末       租佃制小农经济</a:t>
              </a:r>
              <a:endParaRPr lang="en-US" altLang="zh-CN" sz="7200" dirty="0"/>
            </a:p>
            <a:p>
              <a:pPr algn="l" hangingPunct="1"/>
              <a:endParaRPr lang="en-US" altLang="zh-CN" sz="7200" b="1" dirty="0"/>
            </a:p>
            <a:p>
              <a:pPr algn="l" hangingPunct="1"/>
              <a:endParaRPr lang="zh-CN" altLang="en-US" sz="7200" dirty="0"/>
            </a:p>
          </p:txBody>
        </p:sp>
        <p:sp>
          <p:nvSpPr>
            <p:cNvPr id="10" name="箭头: 右 9">
              <a:extLst>
                <a:ext uri="{FF2B5EF4-FFF2-40B4-BE49-F238E27FC236}">
                  <a16:creationId xmlns:a16="http://schemas.microsoft.com/office/drawing/2014/main" id="{5E575E80-D32C-51CA-0AEB-16B23FA626F6}"/>
                </a:ext>
              </a:extLst>
            </p:cNvPr>
            <p:cNvSpPr/>
            <p:nvPr/>
          </p:nvSpPr>
          <p:spPr>
            <a:xfrm>
              <a:off x="3771896" y="10130297"/>
              <a:ext cx="4996543" cy="914400"/>
            </a:xfrm>
            <a:prstGeom prst="rightArrow">
              <a:avLst/>
            </a:prstGeom>
            <a:solidFill>
              <a:schemeClr val="accent1">
                <a:lumMod val="60000"/>
                <a:lumOff val="40000"/>
              </a:schemeClr>
            </a:solidFill>
            <a:ln w="12700" cap="flat">
              <a:solidFill>
                <a:schemeClr val="tx2"/>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zh-CN" altLang="en-US" sz="3000" b="0" i="0" u="none" strike="noStrike" cap="all" spc="0" normalizeH="0" baseline="0">
                <a:ln>
                  <a:noFill/>
                </a:ln>
                <a:solidFill>
                  <a:srgbClr val="FFFFFF"/>
                </a:solidFill>
                <a:effectLst/>
                <a:uFillTx/>
                <a:latin typeface="Publico Text Roman"/>
                <a:ea typeface="Publico Text Roman"/>
                <a:cs typeface="Publico Text Roman"/>
                <a:sym typeface="Publico Text Roman"/>
              </a:endParaRPr>
            </a:p>
          </p:txBody>
        </p:sp>
      </p:grpSp>
      <p:grpSp>
        <p:nvGrpSpPr>
          <p:cNvPr id="14" name="组合 13">
            <a:extLst>
              <a:ext uri="{FF2B5EF4-FFF2-40B4-BE49-F238E27FC236}">
                <a16:creationId xmlns:a16="http://schemas.microsoft.com/office/drawing/2014/main" id="{C265A019-1CD8-12FD-679D-CA66D30E2622}"/>
              </a:ext>
            </a:extLst>
          </p:cNvPr>
          <p:cNvGrpSpPr/>
          <p:nvPr/>
        </p:nvGrpSpPr>
        <p:grpSpPr>
          <a:xfrm>
            <a:off x="1517650" y="7336563"/>
            <a:ext cx="20929600" cy="1662028"/>
            <a:chOff x="1517650" y="7336563"/>
            <a:chExt cx="20929600" cy="1662028"/>
          </a:xfrm>
        </p:grpSpPr>
        <p:sp>
          <p:nvSpPr>
            <p:cNvPr id="6" name="标题 1">
              <a:extLst>
                <a:ext uri="{FF2B5EF4-FFF2-40B4-BE49-F238E27FC236}">
                  <a16:creationId xmlns:a16="http://schemas.microsoft.com/office/drawing/2014/main" id="{3B61F175-E138-C6BC-3F53-54D7314193DC}"/>
                </a:ext>
              </a:extLst>
            </p:cNvPr>
            <p:cNvSpPr txBox="1">
              <a:spLocks/>
            </p:cNvSpPr>
            <p:nvPr/>
          </p:nvSpPr>
          <p:spPr>
            <a:xfrm>
              <a:off x="1517650" y="7336563"/>
              <a:ext cx="20929600" cy="1662028"/>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r>
                <a:rPr lang="zh-CN" altLang="en-US" sz="7200" dirty="0"/>
                <a:t>东汉                             唐末       氏族庄园经济</a:t>
              </a:r>
              <a:endParaRPr lang="en-US" altLang="zh-CN" sz="7200" dirty="0"/>
            </a:p>
            <a:p>
              <a:pPr algn="l" hangingPunct="1"/>
              <a:endParaRPr lang="en-US" altLang="zh-CN" dirty="0"/>
            </a:p>
            <a:p>
              <a:pPr algn="l" hangingPunct="1"/>
              <a:endParaRPr lang="zh-CN" altLang="en-US" dirty="0"/>
            </a:p>
          </p:txBody>
        </p:sp>
        <p:sp>
          <p:nvSpPr>
            <p:cNvPr id="11" name="箭头: 右 10">
              <a:extLst>
                <a:ext uri="{FF2B5EF4-FFF2-40B4-BE49-F238E27FC236}">
                  <a16:creationId xmlns:a16="http://schemas.microsoft.com/office/drawing/2014/main" id="{CE4C4C77-C976-6D3F-DF00-6CB49947071A}"/>
                </a:ext>
              </a:extLst>
            </p:cNvPr>
            <p:cNvSpPr/>
            <p:nvPr/>
          </p:nvSpPr>
          <p:spPr>
            <a:xfrm>
              <a:off x="3771897" y="7336563"/>
              <a:ext cx="4996543" cy="914400"/>
            </a:xfrm>
            <a:prstGeom prst="rightArrow">
              <a:avLst/>
            </a:prstGeom>
            <a:solidFill>
              <a:schemeClr val="accent1">
                <a:lumMod val="60000"/>
                <a:lumOff val="40000"/>
              </a:schemeClr>
            </a:solidFill>
            <a:ln w="12700" cap="flat">
              <a:solidFill>
                <a:schemeClr val="tx2"/>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kumimoji="0" lang="zh-CN" altLang="en-US" sz="3000" b="0" i="0" u="none" strike="noStrike" cap="all" spc="0" normalizeH="0" baseline="0">
                <a:ln>
                  <a:noFill/>
                </a:ln>
                <a:solidFill>
                  <a:srgbClr val="FFFFFF"/>
                </a:solidFill>
                <a:effectLst/>
                <a:uFillTx/>
                <a:latin typeface="Publico Text Roman"/>
                <a:ea typeface="Publico Text Roman"/>
                <a:cs typeface="Publico Text Roman"/>
                <a:sym typeface="Publico Text Roman"/>
              </a:endParaRPr>
            </a:p>
          </p:txBody>
        </p:sp>
      </p:grpSp>
      <p:sp>
        <p:nvSpPr>
          <p:cNvPr id="12" name="矩形 11">
            <a:extLst>
              <a:ext uri="{FF2B5EF4-FFF2-40B4-BE49-F238E27FC236}">
                <a16:creationId xmlns:a16="http://schemas.microsoft.com/office/drawing/2014/main" id="{C2CB7610-4175-297A-FB4B-BB691AA6E6A4}"/>
              </a:ext>
            </a:extLst>
          </p:cNvPr>
          <p:cNvSpPr/>
          <p:nvPr/>
        </p:nvSpPr>
        <p:spPr>
          <a:xfrm>
            <a:off x="1802824" y="1543048"/>
            <a:ext cx="13018076" cy="1569660"/>
          </a:xfrm>
          <a:prstGeom prst="rect">
            <a:avLst/>
          </a:prstGeom>
          <a:noFill/>
        </p:spPr>
        <p:txBody>
          <a:bodyPr wrap="square" lIns="91440" tIns="45720" rIns="91440" bIns="45720">
            <a:spAutoFit/>
          </a:bodyPr>
          <a:lstStyle/>
          <a:p>
            <a:pPr algn="l"/>
            <a:r>
              <a:rPr lang="zh-CN" alt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纵向看待中国历史</a:t>
            </a:r>
          </a:p>
        </p:txBody>
      </p:sp>
    </p:spTree>
    <p:extLst>
      <p:ext uri="{BB962C8B-B14F-4D97-AF65-F5344CB8AC3E}">
        <p14:creationId xmlns:p14="http://schemas.microsoft.com/office/powerpoint/2010/main" val="30004272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F3354-4934-9127-DEB2-A7B2ADCB2B6E}"/>
              </a:ext>
            </a:extLst>
          </p:cNvPr>
          <p:cNvSpPr>
            <a:spLocks noGrp="1"/>
          </p:cNvSpPr>
          <p:nvPr>
            <p:ph type="title"/>
          </p:nvPr>
        </p:nvSpPr>
        <p:spPr>
          <a:xfrm>
            <a:off x="1136650" y="4265315"/>
            <a:ext cx="19970750" cy="7278985"/>
          </a:xfrm>
        </p:spPr>
        <p:txBody>
          <a:bodyPr>
            <a:normAutofit/>
          </a:bodyPr>
          <a:lstStyle/>
          <a:p>
            <a:pPr algn="l"/>
            <a:r>
              <a:rPr lang="zh-CN" altLang="zh-CN" sz="4400" b="1" kern="100" dirty="0">
                <a:effectLst/>
                <a:latin typeface="等线" panose="02010600030101010101" pitchFamily="2" charset="-122"/>
                <a:ea typeface="等线" panose="02010600030101010101" pitchFamily="2" charset="-122"/>
                <a:cs typeface="Times New Roman" panose="02020603050405020304" pitchFamily="18" charset="0"/>
              </a:rPr>
              <a:t>早期殖民地时期</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effectLst/>
                <a:latin typeface="等线" panose="02010600030101010101" pitchFamily="2" charset="-122"/>
                <a:ea typeface="等线" panose="02010600030101010101" pitchFamily="2" charset="-122"/>
                <a:cs typeface="Times New Roman" panose="02020603050405020304" pitchFamily="18" charset="0"/>
              </a:rPr>
              <a:t>17</a:t>
            </a:r>
            <a:r>
              <a:rPr lang="zh-CN" altLang="zh-CN" sz="4400" kern="100" dirty="0">
                <a:effectLst/>
                <a:latin typeface="等线" panose="02010600030101010101" pitchFamily="2" charset="-122"/>
                <a:ea typeface="等线" panose="02010600030101010101" pitchFamily="2" charset="-122"/>
                <a:cs typeface="Times New Roman" panose="02020603050405020304" pitchFamily="18" charset="0"/>
              </a:rPr>
              <a:t>世纪初至</a:t>
            </a:r>
            <a:r>
              <a:rPr lang="en-US" altLang="zh-CN" sz="4400" kern="100" dirty="0">
                <a:effectLst/>
                <a:latin typeface="等线" panose="02010600030101010101" pitchFamily="2" charset="-122"/>
                <a:ea typeface="等线" panose="02010600030101010101" pitchFamily="2" charset="-122"/>
                <a:cs typeface="Times New Roman" panose="02020603050405020304" pitchFamily="18" charset="0"/>
              </a:rPr>
              <a:t>18</a:t>
            </a:r>
            <a:r>
              <a:rPr lang="zh-CN" altLang="zh-CN" sz="4400" kern="100" dirty="0">
                <a:effectLst/>
                <a:latin typeface="等线" panose="02010600030101010101" pitchFamily="2" charset="-122"/>
                <a:ea typeface="等线" panose="02010600030101010101" pitchFamily="2" charset="-122"/>
                <a:cs typeface="Times New Roman" panose="02020603050405020304" pitchFamily="18" charset="0"/>
              </a:rPr>
              <a:t>世纪中</a:t>
            </a:r>
            <a:r>
              <a:rPr lang="zh-CN" altLang="en-US" sz="4400" kern="100" dirty="0">
                <a:effectLst/>
                <a:latin typeface="等线" panose="02010600030101010101" pitchFamily="2" charset="-122"/>
                <a:ea typeface="等线" panose="02010600030101010101" pitchFamily="2" charset="-122"/>
                <a:cs typeface="Times New Roman" panose="02020603050405020304" pitchFamily="18" charset="0"/>
              </a:rPr>
              <a:t>期</a:t>
            </a:r>
            <a:br>
              <a:rPr lang="en-US" altLang="zh-CN" sz="4400" kern="100" dirty="0">
                <a:effectLst/>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
        <p:nvSpPr>
          <p:cNvPr id="4" name="矩形 3">
            <a:extLst>
              <a:ext uri="{FF2B5EF4-FFF2-40B4-BE49-F238E27FC236}">
                <a16:creationId xmlns:a16="http://schemas.microsoft.com/office/drawing/2014/main" id="{D90B31A7-79D0-37FB-F92B-616C14EA0476}"/>
              </a:ext>
            </a:extLst>
          </p:cNvPr>
          <p:cNvSpPr/>
          <p:nvPr/>
        </p:nvSpPr>
        <p:spPr>
          <a:xfrm>
            <a:off x="-501650" y="1776670"/>
            <a:ext cx="9192578" cy="1569660"/>
          </a:xfrm>
          <a:prstGeom prst="rect">
            <a:avLst/>
          </a:prstGeom>
          <a:noFill/>
        </p:spPr>
        <p:txBody>
          <a:bodyPr wrap="square" lIns="91440" tIns="45720" rIns="91440" bIns="45720">
            <a:spAutoFit/>
          </a:bodyPr>
          <a:lstStyle/>
          <a:p>
            <a:pPr algn="ctr"/>
            <a:r>
              <a:rPr lang="zh-CN" altLang="en-US" sz="9600" b="1" cap="none" spc="0" dirty="0">
                <a:ln w="0">
                  <a:solidFill>
                    <a:schemeClr val="accent1">
                      <a:lumMod val="40000"/>
                      <a:lumOff val="60000"/>
                    </a:schemeClr>
                  </a:solidFill>
                </a:ln>
                <a:solidFill>
                  <a:schemeClr val="accent1"/>
                </a:solidFill>
                <a:effectLst>
                  <a:outerShdw blurRad="50800" dist="38100" dir="2700000" algn="tl" rotWithShape="0">
                    <a:prstClr val="black">
                      <a:alpha val="40000"/>
                    </a:prstClr>
                  </a:outerShdw>
                </a:effectLst>
              </a:rPr>
              <a:t>美 国 简 史</a:t>
            </a:r>
          </a:p>
        </p:txBody>
      </p:sp>
      <p:sp>
        <p:nvSpPr>
          <p:cNvPr id="13" name="标题 1">
            <a:extLst>
              <a:ext uri="{FF2B5EF4-FFF2-40B4-BE49-F238E27FC236}">
                <a16:creationId xmlns:a16="http://schemas.microsoft.com/office/drawing/2014/main" id="{101A41C2-E298-3215-06F2-FFEC10E55BE1}"/>
              </a:ext>
            </a:extLst>
          </p:cNvPr>
          <p:cNvSpPr txBox="1">
            <a:spLocks/>
          </p:cNvSpPr>
          <p:nvPr/>
        </p:nvSpPr>
        <p:spPr>
          <a:xfrm>
            <a:off x="1136650" y="4660345"/>
            <a:ext cx="19970750" cy="7278985"/>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r>
              <a:rPr lang="zh-CN" altLang="zh-CN" sz="4400" b="1" kern="100" dirty="0">
                <a:latin typeface="等线" panose="02010600030101010101" pitchFamily="2" charset="-122"/>
                <a:ea typeface="等线" panose="02010600030101010101" pitchFamily="2" charset="-122"/>
                <a:cs typeface="Times New Roman" panose="02020603050405020304" pitchFamily="18" charset="0"/>
              </a:rPr>
              <a:t>独立战争和建国初期</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18</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世纪末至</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世纪初</a:t>
            </a: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
        <p:nvSpPr>
          <p:cNvPr id="20" name="标题 1">
            <a:extLst>
              <a:ext uri="{FF2B5EF4-FFF2-40B4-BE49-F238E27FC236}">
                <a16:creationId xmlns:a16="http://schemas.microsoft.com/office/drawing/2014/main" id="{08115157-2EE9-B6D7-ECAA-0E054E3CDB98}"/>
              </a:ext>
            </a:extLst>
          </p:cNvPr>
          <p:cNvSpPr txBox="1">
            <a:spLocks/>
          </p:cNvSpPr>
          <p:nvPr/>
        </p:nvSpPr>
        <p:spPr>
          <a:xfrm>
            <a:off x="1136650" y="6500238"/>
            <a:ext cx="19970750" cy="7278985"/>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r>
              <a:rPr lang="zh-CN" altLang="zh-CN" sz="4400" b="1" kern="100" dirty="0">
                <a:latin typeface="等线" panose="02010600030101010101" pitchFamily="2" charset="-122"/>
                <a:ea typeface="等线" panose="02010600030101010101" pitchFamily="2" charset="-122"/>
                <a:cs typeface="Times New Roman" panose="02020603050405020304" pitchFamily="18" charset="0"/>
              </a:rPr>
              <a:t>西进运动和土地扩张</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世纪初至中期</a:t>
            </a: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
        <p:nvSpPr>
          <p:cNvPr id="21" name="标题 1">
            <a:extLst>
              <a:ext uri="{FF2B5EF4-FFF2-40B4-BE49-F238E27FC236}">
                <a16:creationId xmlns:a16="http://schemas.microsoft.com/office/drawing/2014/main" id="{10BBDACB-1190-71AC-6254-BA4A7348A343}"/>
              </a:ext>
            </a:extLst>
          </p:cNvPr>
          <p:cNvSpPr txBox="1">
            <a:spLocks/>
          </p:cNvSpPr>
          <p:nvPr/>
        </p:nvSpPr>
        <p:spPr>
          <a:xfrm>
            <a:off x="1136650" y="7313315"/>
            <a:ext cx="19970750" cy="7278985"/>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r>
              <a:rPr lang="zh-CN" altLang="zh-CN" sz="4400" b="1" kern="100" dirty="0">
                <a:latin typeface="等线" panose="02010600030101010101" pitchFamily="2" charset="-122"/>
                <a:ea typeface="等线" panose="02010600030101010101" pitchFamily="2" charset="-122"/>
                <a:cs typeface="Times New Roman" panose="02020603050405020304" pitchFamily="18" charset="0"/>
              </a:rPr>
              <a:t>南北战争和重建时期</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世纪中期至末期</a:t>
            </a: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
        <p:nvSpPr>
          <p:cNvPr id="22" name="标题 1">
            <a:extLst>
              <a:ext uri="{FF2B5EF4-FFF2-40B4-BE49-F238E27FC236}">
                <a16:creationId xmlns:a16="http://schemas.microsoft.com/office/drawing/2014/main" id="{893A01F6-4A94-EBCD-C7A2-6FCDDE0B534E}"/>
              </a:ext>
            </a:extLst>
          </p:cNvPr>
          <p:cNvSpPr txBox="1">
            <a:spLocks/>
          </p:cNvSpPr>
          <p:nvPr/>
        </p:nvSpPr>
        <p:spPr>
          <a:xfrm>
            <a:off x="1136650" y="8694867"/>
            <a:ext cx="19970750" cy="7278985"/>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r>
              <a:rPr lang="zh-CN" altLang="zh-CN" sz="4400" b="1" kern="100" dirty="0">
                <a:latin typeface="等线" panose="02010600030101010101" pitchFamily="2" charset="-122"/>
                <a:ea typeface="等线" panose="02010600030101010101" pitchFamily="2" charset="-122"/>
                <a:cs typeface="Times New Roman" panose="02020603050405020304" pitchFamily="18" charset="0"/>
              </a:rPr>
              <a:t>工业化和帝国崛起</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世纪末至</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20</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世纪初</a:t>
            </a: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
        <p:nvSpPr>
          <p:cNvPr id="23" name="标题 1">
            <a:extLst>
              <a:ext uri="{FF2B5EF4-FFF2-40B4-BE49-F238E27FC236}">
                <a16:creationId xmlns:a16="http://schemas.microsoft.com/office/drawing/2014/main" id="{D883DAAE-8EA7-B0A8-017C-330879C1FFB0}"/>
              </a:ext>
            </a:extLst>
          </p:cNvPr>
          <p:cNvSpPr txBox="1">
            <a:spLocks/>
          </p:cNvSpPr>
          <p:nvPr/>
        </p:nvSpPr>
        <p:spPr>
          <a:xfrm>
            <a:off x="1136650" y="10076419"/>
            <a:ext cx="19970750" cy="7278985"/>
          </a:xfrm>
          <a:prstGeom prst="rect">
            <a:avLst/>
          </a:prstGeom>
          <a:ln w="12700">
            <a:miter lim="400000"/>
          </a:ln>
        </p:spPr>
        <p:txBody>
          <a:bodyPr lIns="50800" tIns="50800" rIns="50800" bIns="50800" anchor="t">
            <a:normAutofit/>
          </a:bodyPr>
          <a:lstStyle>
            <a:lvl1pPr marL="0" marR="0" indent="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defRPr sz="8600" b="0" i="0" u="none" strike="noStrike" cap="none" spc="-86" baseline="0">
                <a:solidFill>
                  <a:srgbClr val="4A4A4A"/>
                </a:solidFill>
                <a:uFillTx/>
                <a:latin typeface="+mn-lt"/>
                <a:ea typeface="+mn-ea"/>
                <a:cs typeface="+mn-cs"/>
                <a:sym typeface="Publico Headline Black"/>
              </a:defRPr>
            </a:lvl9pPr>
          </a:lstStyle>
          <a:p>
            <a:pPr algn="l" hangingPunct="1"/>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r>
              <a:rPr lang="zh-CN" altLang="zh-CN" sz="4400" b="1" kern="100" dirty="0">
                <a:latin typeface="等线" panose="02010600030101010101" pitchFamily="2" charset="-122"/>
                <a:ea typeface="等线" panose="02010600030101010101" pitchFamily="2" charset="-122"/>
                <a:cs typeface="Times New Roman" panose="02020603050405020304" pitchFamily="18" charset="0"/>
              </a:rPr>
              <a:t>世界大战和冷战时期</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4400" b="1" kern="100" dirty="0">
                <a:latin typeface="等线" panose="02010600030101010101" pitchFamily="2" charset="-122"/>
                <a:ea typeface="等线" panose="02010600030101010101" pitchFamily="2" charset="-122"/>
                <a:cs typeface="Times New Roman" panose="02020603050405020304" pitchFamily="18" charset="0"/>
              </a:rPr>
              <a:t>当代美国</a:t>
            </a:r>
            <a:r>
              <a:rPr lang="en-US" altLang="zh-CN" sz="44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4400" kern="100" dirty="0">
                <a:latin typeface="等线" panose="02010600030101010101" pitchFamily="2" charset="-122"/>
                <a:ea typeface="等线" panose="02010600030101010101" pitchFamily="2" charset="-122"/>
                <a:cs typeface="Times New Roman" panose="02020603050405020304" pitchFamily="18" charset="0"/>
              </a:rPr>
              <a:t>20</a:t>
            </a:r>
            <a:r>
              <a:rPr lang="zh-CN" altLang="zh-CN" sz="4400" kern="100" dirty="0">
                <a:latin typeface="等线" panose="02010600030101010101" pitchFamily="2" charset="-122"/>
                <a:ea typeface="等线" panose="02010600030101010101" pitchFamily="2" charset="-122"/>
                <a:cs typeface="Times New Roman" panose="02020603050405020304" pitchFamily="18" charset="0"/>
              </a:rPr>
              <a:t>世纪初至</a:t>
            </a:r>
            <a:r>
              <a:rPr lang="zh-CN" altLang="en-US" sz="4400" kern="100" dirty="0">
                <a:latin typeface="等线" panose="02010600030101010101" pitchFamily="2" charset="-122"/>
                <a:ea typeface="等线" panose="02010600030101010101" pitchFamily="2" charset="-122"/>
                <a:cs typeface="Times New Roman" panose="02020603050405020304" pitchFamily="18" charset="0"/>
              </a:rPr>
              <a:t>今</a:t>
            </a: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br>
              <a:rPr lang="en-US" altLang="zh-CN" sz="4400" kern="100" dirty="0">
                <a:latin typeface="等线" panose="02010600030101010101" pitchFamily="2" charset="-122"/>
                <a:ea typeface="等线" panose="02010600030101010101" pitchFamily="2" charset="-122"/>
                <a:cs typeface="Times New Roman" panose="02020603050405020304" pitchFamily="18" charset="0"/>
              </a:rPr>
            </a:br>
            <a:endParaRPr lang="zh-CN" altLang="en-US" sz="199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705669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09094-0970-5909-23BA-9C07FC9A40FA}"/>
              </a:ext>
            </a:extLst>
          </p:cNvPr>
          <p:cNvSpPr>
            <a:spLocks noGrp="1"/>
          </p:cNvSpPr>
          <p:nvPr>
            <p:ph type="title"/>
          </p:nvPr>
        </p:nvSpPr>
        <p:spPr>
          <a:xfrm>
            <a:off x="2305050" y="4756454"/>
            <a:ext cx="20929600" cy="908050"/>
          </a:xfrm>
        </p:spPr>
        <p:txBody>
          <a:bodyPr>
            <a:normAutofit fontScale="90000"/>
          </a:bodyPr>
          <a:lstStyle/>
          <a:p>
            <a:pPr marL="857250" indent="-857250" algn="l">
              <a:buFont typeface="Arial" panose="020B0604020202020204" pitchFamily="34" charset="0"/>
              <a:buChar char="•"/>
            </a:pPr>
            <a:r>
              <a:rPr lang="zh-CN" altLang="zh-CN" sz="7200" b="1" kern="100" dirty="0">
                <a:effectLst/>
                <a:ea typeface="仿宋" panose="02010609060101010101" pitchFamily="49" charset="-122"/>
                <a:cs typeface="Times New Roman" panose="02020603050405020304" pitchFamily="18" charset="0"/>
              </a:rPr>
              <a:t>移民和社会融合过程</a:t>
            </a:r>
            <a:br>
              <a:rPr lang="en-US" altLang="zh-CN" sz="7200" b="1" kern="100" dirty="0">
                <a:ea typeface="仿宋" panose="02010609060101010101" pitchFamily="49" charset="-122"/>
                <a:cs typeface="Times New Roman" panose="02020603050405020304" pitchFamily="18" charset="0"/>
              </a:rPr>
            </a:br>
            <a:br>
              <a:rPr lang="en-US" altLang="zh-CN" sz="7200" b="1" kern="100" dirty="0">
                <a:ea typeface="仿宋" panose="02010609060101010101" pitchFamily="49" charset="-122"/>
                <a:cs typeface="Times New Roman" panose="02020603050405020304" pitchFamily="18" charset="0"/>
              </a:rPr>
            </a:br>
            <a:endParaRPr lang="zh-CN" altLang="en-US" sz="77000" dirty="0"/>
          </a:p>
        </p:txBody>
      </p:sp>
      <p:sp>
        <p:nvSpPr>
          <p:cNvPr id="3" name="文本占位符 2">
            <a:extLst>
              <a:ext uri="{FF2B5EF4-FFF2-40B4-BE49-F238E27FC236}">
                <a16:creationId xmlns:a16="http://schemas.microsoft.com/office/drawing/2014/main" id="{5C174745-58DE-2A42-936F-178BC6FA34AB}"/>
              </a:ext>
            </a:extLst>
          </p:cNvPr>
          <p:cNvSpPr>
            <a:spLocks noGrp="1"/>
          </p:cNvSpPr>
          <p:nvPr>
            <p:ph type="body" sz="quarter" idx="21"/>
          </p:nvPr>
        </p:nvSpPr>
        <p:spPr/>
        <p:txBody>
          <a:bodyPr/>
          <a:lstStyle/>
          <a:p>
            <a:endParaRPr lang="zh-CN" altLang="en-US"/>
          </a:p>
        </p:txBody>
      </p:sp>
      <p:sp>
        <p:nvSpPr>
          <p:cNvPr id="4" name="矩形 3">
            <a:extLst>
              <a:ext uri="{FF2B5EF4-FFF2-40B4-BE49-F238E27FC236}">
                <a16:creationId xmlns:a16="http://schemas.microsoft.com/office/drawing/2014/main" id="{744F9A94-300B-5728-1F5B-99FC303DE809}"/>
              </a:ext>
            </a:extLst>
          </p:cNvPr>
          <p:cNvSpPr/>
          <p:nvPr/>
        </p:nvSpPr>
        <p:spPr>
          <a:xfrm>
            <a:off x="5000625" y="2093614"/>
            <a:ext cx="14687550" cy="1569660"/>
          </a:xfrm>
          <a:prstGeom prst="rect">
            <a:avLst/>
          </a:prstGeom>
          <a:noFill/>
        </p:spPr>
        <p:txBody>
          <a:bodyPr wrap="square" lIns="91440" tIns="45720" rIns="91440" bIns="45720">
            <a:spAutoFit/>
          </a:bodyPr>
          <a:lstStyle/>
          <a:p>
            <a:pPr algn="ctr"/>
            <a:r>
              <a:rPr lang="zh-CN" altLang="en-US" sz="9600" b="1" cap="none" spc="0" dirty="0">
                <a:ln w="38100">
                  <a:solidFill>
                    <a:schemeClr val="accent2"/>
                  </a:solidFill>
                  <a:prstDash val="solid"/>
                </a:ln>
                <a:solidFill>
                  <a:srgbClr val="FFFFFF"/>
                </a:solidFill>
                <a:effectLst>
                  <a:outerShdw dist="38100" dir="2700000" algn="tl" rotWithShape="0">
                    <a:schemeClr val="accent2"/>
                  </a:outerShdw>
                </a:effectLst>
              </a:rPr>
              <a:t>多源文化 </a:t>
            </a:r>
            <a:r>
              <a:rPr lang="en-US" altLang="zh-CN" sz="9600" b="1" cap="none" spc="0" dirty="0">
                <a:ln w="38100">
                  <a:solidFill>
                    <a:schemeClr val="accent2"/>
                  </a:solidFill>
                  <a:prstDash val="solid"/>
                </a:ln>
                <a:solidFill>
                  <a:srgbClr val="FFFFFF"/>
                </a:solidFill>
                <a:effectLst>
                  <a:outerShdw dist="38100" dir="2700000" algn="tl" rotWithShape="0">
                    <a:schemeClr val="accent2"/>
                  </a:outerShdw>
                </a:effectLst>
              </a:rPr>
              <a:t>VS </a:t>
            </a:r>
            <a:r>
              <a:rPr lang="zh-CN" altLang="en-US" sz="9600" b="1" cap="none" spc="0" dirty="0">
                <a:ln w="38100">
                  <a:solidFill>
                    <a:schemeClr val="accent2"/>
                  </a:solidFill>
                  <a:prstDash val="solid"/>
                </a:ln>
                <a:solidFill>
                  <a:srgbClr val="FFFFFF"/>
                </a:solidFill>
                <a:effectLst>
                  <a:outerShdw dist="38100" dir="2700000" algn="tl" rotWithShape="0">
                    <a:schemeClr val="accent2"/>
                  </a:outerShdw>
                </a:effectLst>
              </a:rPr>
              <a:t>文化熔炉</a:t>
            </a:r>
          </a:p>
        </p:txBody>
      </p:sp>
      <p:sp>
        <p:nvSpPr>
          <p:cNvPr id="7" name="文本框 6">
            <a:extLst>
              <a:ext uri="{FF2B5EF4-FFF2-40B4-BE49-F238E27FC236}">
                <a16:creationId xmlns:a16="http://schemas.microsoft.com/office/drawing/2014/main" id="{F45816CA-F81D-579C-EE9B-71C4437F062E}"/>
              </a:ext>
            </a:extLst>
          </p:cNvPr>
          <p:cNvSpPr txBox="1"/>
          <p:nvPr/>
        </p:nvSpPr>
        <p:spPr>
          <a:xfrm>
            <a:off x="2305050" y="6352548"/>
            <a:ext cx="12192000" cy="212365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857250" indent="-857250" algn="l">
              <a:buFont typeface="Arial" panose="020B0604020202020204" pitchFamily="34" charset="0"/>
              <a:buChar char="•"/>
            </a:pPr>
            <a:r>
              <a:rPr lang="zh-CN" altLang="zh-CN" sz="6600" b="1" kern="100" dirty="0">
                <a:effectLst/>
                <a:ea typeface="仿宋" panose="02010609060101010101" pitchFamily="49" charset="-122"/>
                <a:cs typeface="Times New Roman" panose="02020603050405020304" pitchFamily="18" charset="0"/>
              </a:rPr>
              <a:t>民族来源</a:t>
            </a:r>
            <a:br>
              <a:rPr lang="en-US" altLang="zh-CN" sz="6600" b="1" kern="100" dirty="0">
                <a:effectLst/>
                <a:ea typeface="仿宋" panose="02010609060101010101" pitchFamily="49" charset="-122"/>
                <a:cs typeface="Times New Roman" panose="02020603050405020304" pitchFamily="18" charset="0"/>
              </a:rPr>
            </a:br>
            <a:endParaRPr lang="zh-CN" altLang="en-US" sz="6600" dirty="0"/>
          </a:p>
        </p:txBody>
      </p:sp>
      <p:sp>
        <p:nvSpPr>
          <p:cNvPr id="8" name="文本框 7">
            <a:extLst>
              <a:ext uri="{FF2B5EF4-FFF2-40B4-BE49-F238E27FC236}">
                <a16:creationId xmlns:a16="http://schemas.microsoft.com/office/drawing/2014/main" id="{87FDC993-288D-CF89-9E2B-163AF4C71549}"/>
              </a:ext>
            </a:extLst>
          </p:cNvPr>
          <p:cNvSpPr txBox="1"/>
          <p:nvPr/>
        </p:nvSpPr>
        <p:spPr>
          <a:xfrm>
            <a:off x="2305050" y="8051497"/>
            <a:ext cx="13233400"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lang="zh-CN" altLang="zh-CN" sz="6600" b="1" kern="100" dirty="0">
                <a:effectLst/>
                <a:ea typeface="仿宋" panose="02010609060101010101" pitchFamily="49" charset="-122"/>
                <a:cs typeface="Times New Roman" panose="02020603050405020304" pitchFamily="18" charset="0"/>
              </a:rPr>
              <a:t>社会结构和组织形式</a:t>
            </a:r>
            <a:endPar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p:txBody>
      </p:sp>
      <p:sp>
        <p:nvSpPr>
          <p:cNvPr id="9" name="文本框 8">
            <a:extLst>
              <a:ext uri="{FF2B5EF4-FFF2-40B4-BE49-F238E27FC236}">
                <a16:creationId xmlns:a16="http://schemas.microsoft.com/office/drawing/2014/main" id="{5E383618-D504-8C68-F77B-83520D30795D}"/>
              </a:ext>
            </a:extLst>
          </p:cNvPr>
          <p:cNvSpPr txBox="1"/>
          <p:nvPr/>
        </p:nvSpPr>
        <p:spPr>
          <a:xfrm>
            <a:off x="2305050" y="9778077"/>
            <a:ext cx="15157450"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825500" rtl="0" fontAlgn="auto" latinLnBrk="0" hangingPunct="0">
              <a:lnSpc>
                <a:spcPct val="100000"/>
              </a:lnSpc>
              <a:spcBef>
                <a:spcPts val="1000"/>
              </a:spcBef>
              <a:spcAft>
                <a:spcPts val="0"/>
              </a:spcAft>
              <a:buClrTx/>
              <a:buSzTx/>
              <a:buFont typeface="Arial" panose="020B0604020202020204" pitchFamily="34" charset="0"/>
              <a:buChar char="•"/>
            </a:pPr>
            <a:r>
              <a:rPr lang="zh-CN" altLang="zh-CN" sz="6600" b="1" kern="100" dirty="0">
                <a:effectLst/>
                <a:ea typeface="仿宋" panose="02010609060101010101" pitchFamily="49" charset="-122"/>
                <a:cs typeface="Times New Roman" panose="02020603050405020304" pitchFamily="18" charset="0"/>
              </a:rPr>
              <a:t>教育体系和价值观</a:t>
            </a:r>
            <a:endParaRPr kumimoji="0" lang="zh-CN" altLang="en-US" sz="6600" b="0" i="0" u="none" strike="noStrike" cap="none" spc="0" normalizeH="0" baseline="0" dirty="0">
              <a:ln>
                <a:noFill/>
              </a:ln>
              <a:solidFill>
                <a:srgbClr val="000000"/>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10970875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BmM2NmMTdkMmE3ZjE0NTMxOGJkMTEwMDQwODExMTE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4_1"/>
  <p:tag name="KSO_WM_UNIT_LAYERLEVEL" val="1_1_1"/>
  <p:tag name="KSO_WM_TEMPLATE_CATEGORY" val="custom"/>
  <p:tag name="KSO_WM_TEMPLATE_INDEX" val="20180647"/>
  <p:tag name="KSO_WM_DIAGRAM_GROUP_CODE" val="l1-1"/>
  <p:tag name="KSO_WM_UNIT_ID" val="custom20180647_8*l_h_i*1_4_1"/>
  <p:tag name="KSO_WM_UNIT_LINE_FORE_SCHEMECOLOR_INDEX_BRIGHTNESS" val="0"/>
  <p:tag name="KSO_WM_UNIT_LINE_FORE_SCHEMECOLOR_INDEX" val="5"/>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4_1"/>
  <p:tag name="KSO_WM_UNIT_LAYERLEVEL" val="1_1_1"/>
  <p:tag name="KSO_WM_UNIT_VALUE" val="22"/>
  <p:tag name="KSO_WM_UNIT_HIGHLIGHT" val="0"/>
  <p:tag name="KSO_WM_UNIT_COMPATIBLE" val="0"/>
  <p:tag name="KSO_WM_UNIT_CLEAR" val="0"/>
  <p:tag name="KSO_WM_UNIT_PRESET_TEXT_INDEX" val="3"/>
  <p:tag name="KSO_WM_UNIT_PRESET_TEXT_LEN" val="17"/>
  <p:tag name="KSO_WM_TEMPLATE_CATEGORY" val="custom"/>
  <p:tag name="KSO_WM_TEMPLATE_INDEX" val="20180647"/>
  <p:tag name="KSO_WM_DIAGRAM_GROUP_CODE" val="l1-1"/>
  <p:tag name="KSO_WM_UNIT_ID" val="custom20180647_8*l_h_f*1_4_1"/>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4_2"/>
  <p:tag name="KSO_WM_UNIT_LAYERLEVEL" val="1_1_1"/>
  <p:tag name="KSO_WM_TEMPLATE_CATEGORY" val="custom"/>
  <p:tag name="KSO_WM_TEMPLATE_INDEX" val="20180647"/>
  <p:tag name="KSO_WM_DIAGRAM_GROUP_CODE" val="l1-1"/>
  <p:tag name="KSO_WM_UNIT_ID" val="custom20180647_8*l_h_i*1_4_2"/>
  <p:tag name="KSO_WM_UNIT_FILL_FORE_SCHEMECOLOR_INDEX_BRIGHTNESS" val="0"/>
  <p:tag name="KSO_WM_UNIT_FILL_FORE_SCHEMECOLOR_INDEX" val="5"/>
  <p:tag name="KSO_WM_UNI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3_1"/>
  <p:tag name="KSO_WM_UNIT_LAYERLEVEL" val="1_1_1"/>
  <p:tag name="KSO_WM_UNIT_VALUE" val="22"/>
  <p:tag name="KSO_WM_UNIT_HIGHLIGHT" val="0"/>
  <p:tag name="KSO_WM_UNIT_COMPATIBLE" val="0"/>
  <p:tag name="KSO_WM_UNIT_CLEAR" val="0"/>
  <p:tag name="KSO_WM_UNIT_PRESET_TEXT_INDEX" val="3"/>
  <p:tag name="KSO_WM_UNIT_PRESET_TEXT_LEN" val="17"/>
  <p:tag name="KSO_WM_TEMPLATE_CATEGORY" val="custom"/>
  <p:tag name="KSO_WM_TEMPLATE_INDEX" val="20180647"/>
  <p:tag name="KSO_WM_DIAGRAM_GROUP_CODE" val="l1-1"/>
  <p:tag name="KSO_WM_UNIT_ID" val="custom20180647_8*l_h_f*1_3_1"/>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2"/>
  <p:tag name="KSO_WM_UNIT_LAYERLEVEL" val="1_1_1"/>
  <p:tag name="KSO_WM_TEMPLATE_CATEGORY" val="custom"/>
  <p:tag name="KSO_WM_TEMPLATE_INDEX" val="20180647"/>
  <p:tag name="KSO_WM_DIAGRAM_GROUP_CODE" val="l1-1"/>
  <p:tag name="KSO_WM_UNIT_ID" val="custom20180647_8*l_h_i*1_3_2"/>
  <p:tag name="KSO_WM_UNIT_FILL_FORE_SCHEMECOLOR_INDEX_BRIGHTNESS" val="0"/>
  <p:tag name="KSO_WM_UNIT_FILL_FORE_SCHEMECOLOR_INDEX" val="5"/>
  <p:tag name="KSO_WM_UNI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2_1"/>
  <p:tag name="KSO_WM_UNIT_LAYERLEVEL" val="1_1_1"/>
  <p:tag name="KSO_WM_UNIT_VALUE" val="22"/>
  <p:tag name="KSO_WM_UNIT_HIGHLIGHT" val="0"/>
  <p:tag name="KSO_WM_UNIT_COMPATIBLE" val="0"/>
  <p:tag name="KSO_WM_UNIT_CLEAR" val="0"/>
  <p:tag name="KSO_WM_UNIT_PRESET_TEXT_INDEX" val="3"/>
  <p:tag name="KSO_WM_UNIT_PRESET_TEXT_LEN" val="17"/>
  <p:tag name="KSO_WM_TEMPLATE_CATEGORY" val="custom"/>
  <p:tag name="KSO_WM_TEMPLATE_INDEX" val="20180647"/>
  <p:tag name="KSO_WM_DIAGRAM_GROUP_CODE" val="l1-1"/>
  <p:tag name="KSO_WM_UNIT_ID" val="custom20180647_8*l_h_f*1_2_1"/>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2"/>
  <p:tag name="KSO_WM_UNIT_LAYERLEVEL" val="1_1_1"/>
  <p:tag name="KSO_WM_TEMPLATE_CATEGORY" val="custom"/>
  <p:tag name="KSO_WM_TEMPLATE_INDEX" val="20180647"/>
  <p:tag name="KSO_WM_DIAGRAM_GROUP_CODE" val="l1-1"/>
  <p:tag name="KSO_WM_UNIT_ID" val="custom20180647_8*l_h_i*1_2_2"/>
  <p:tag name="KSO_WM_UNIT_FILL_FORE_SCHEMECOLOR_INDEX_BRIGHTNESS" val="0"/>
  <p:tag name="KSO_WM_UNIT_FILL_FORE_SCHEMECOLOR_INDEX" val="5"/>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1_1"/>
  <p:tag name="KSO_WM_UNIT_LAYERLEVEL" val="1_1_1"/>
  <p:tag name="KSO_WM_UNIT_VALUE" val="22"/>
  <p:tag name="KSO_WM_UNIT_HIGHLIGHT" val="0"/>
  <p:tag name="KSO_WM_UNIT_COMPATIBLE" val="0"/>
  <p:tag name="KSO_WM_UNIT_CLEAR" val="0"/>
  <p:tag name="KSO_WM_UNIT_PRESET_TEXT_INDEX" val="3"/>
  <p:tag name="KSO_WM_UNIT_PRESET_TEXT_LEN" val="17"/>
  <p:tag name="KSO_WM_TEMPLATE_CATEGORY" val="custom"/>
  <p:tag name="KSO_WM_TEMPLATE_INDEX" val="20180647"/>
  <p:tag name="KSO_WM_DIAGRAM_GROUP_CODE" val="l1-1"/>
  <p:tag name="KSO_WM_UNIT_ID" val="custom20180647_8*l_h_f*1_1_1"/>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2"/>
  <p:tag name="KSO_WM_UNIT_LAYERLEVEL" val="1_1_1"/>
  <p:tag name="KSO_WM_TEMPLATE_CATEGORY" val="custom"/>
  <p:tag name="KSO_WM_TEMPLATE_INDEX" val="20180647"/>
  <p:tag name="KSO_WM_DIAGRAM_GROUP_CODE" val="l1-1"/>
  <p:tag name="KSO_WM_UNIT_ID" val="custom20180647_8*l_h_i*1_1_2"/>
  <p:tag name="KSO_WM_UNIT_FILL_FORE_SCHEMECOLOR_INDEX_BRIGHTNESS" val="0"/>
  <p:tag name="KSO_WM_UNIT_FILL_FORE_SCHEMECOLOR_INDEX" val="5"/>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ISCONTENTSTITLE" val="1"/>
  <p:tag name="KSO_WM_UNIT_VALUE" val="2"/>
  <p:tag name="KSO_WM_UNIT_HIGHLIGHT" val="0"/>
  <p:tag name="KSO_WM_UNIT_COMPATIBLE" val="0"/>
  <p:tag name="KSO_WM_UNIT_CLEAR" val="0"/>
  <p:tag name="KSO_WM_UNIT_PRESET_TEXT" val="目录"/>
  <p:tag name="KSO_WM_TEMPLATE_CATEGORY" val="custom"/>
  <p:tag name="KSO_WM_TEMPLATE_INDEX" val="20180647"/>
  <p:tag name="KSO_WM_DIAGRAM_GROUP_CODE" val="l1_1"/>
  <p:tag name="KSO_WM_UNIT_ID" val="custom20180647_8*a*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064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3"/>
  <p:tag name="KSO_WM_UNIT_LAYERLEVEL" val="1_1_1"/>
  <p:tag name="KSO_WM_TEMPLATE_CATEGORY" val="custom"/>
  <p:tag name="KSO_WM_TEMPLATE_INDEX" val="20180647"/>
  <p:tag name="KSO_WM_DIAGRAM_GROUP_CODE" val="l1-1"/>
  <p:tag name="KSO_WM_UNIT_ID" val="custom20180647_8*l_h_i*1_1_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3"/>
  <p:tag name="KSO_WM_UNIT_LAYERLEVEL" val="1_1_1"/>
  <p:tag name="KSO_WM_TEMPLATE_CATEGORY" val="custom"/>
  <p:tag name="KSO_WM_TEMPLATE_INDEX" val="20180647"/>
  <p:tag name="KSO_WM_DIAGRAM_GROUP_CODE" val="l1-1"/>
  <p:tag name="KSO_WM_UNIT_ID" val="custom20180647_8*l_h_i*1_2_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3"/>
  <p:tag name="KSO_WM_UNIT_LAYERLEVEL" val="1_1_1"/>
  <p:tag name="KSO_WM_TEMPLATE_CATEGORY" val="custom"/>
  <p:tag name="KSO_WM_TEMPLATE_INDEX" val="20180647"/>
  <p:tag name="KSO_WM_DIAGRAM_GROUP_CODE" val="l1-1"/>
  <p:tag name="KSO_WM_UNIT_ID" val="custom20180647_8*l_h_i*1_3_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4_3"/>
  <p:tag name="KSO_WM_UNIT_LAYERLEVEL" val="1_1_1"/>
  <p:tag name="KSO_WM_TEMPLATE_CATEGORY" val="custom"/>
  <p:tag name="KSO_WM_TEMPLATE_INDEX" val="20180647"/>
  <p:tag name="KSO_WM_DIAGRAM_GROUP_CODE" val="l1-1"/>
  <p:tag name="KSO_WM_UNIT_ID" val="custom20180647_8*l_h_i*1_4_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l_h_i"/>
  <p:tag name="KSO_WM_UNIT_INDEX" val="1_4_3"/>
  <p:tag name="KSO_WM_UNIT_LAYERLEVEL" val="1_1_1"/>
  <p:tag name="KSO_WM_TEMPLATE_CATEGORY" val="custom"/>
  <p:tag name="KSO_WM_TEMPLATE_INDEX" val="20180647"/>
  <p:tag name="KSO_WM_DIAGRAM_GROUP_CODE" val="l1-1"/>
  <p:tag name="KSO_WM_UNIT_ID" val="custom20180647_8*l_h_i*1_4_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
  <p:tag name="KSO_WM_UNIT_TYPE" val="l_h_i"/>
  <p:tag name="KSO_WM_UNIT_INDEX" val="1_4_2"/>
  <p:tag name="KSO_WM_UNIT_LAYERLEVEL" val="1_1_1"/>
  <p:tag name="KSO_WM_TEMPLATE_CATEGORY" val="custom"/>
  <p:tag name="KSO_WM_TEMPLATE_INDEX" val="20180647"/>
  <p:tag name="KSO_WM_DIAGRAM_GROUP_CODE" val="l1-1"/>
  <p:tag name="KSO_WM_UNIT_ID" val="custom20180647_8*l_h_i*1_4_2"/>
  <p:tag name="KSO_WM_UNIT_FILL_FORE_SCHEMECOLOR_INDEX_BRIGHTNESS" val="0"/>
  <p:tag name="KSO_WM_UNIT_FILL_FORE_SCHEMECOLOR_INDEX" val="5"/>
  <p:tag name="KSO_WM_UNI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0647"/>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7666_1"/>
  <p:tag name="KSO_WM_TEMPLATE_CATEGORY" val="custom"/>
  <p:tag name="KSO_WM_TEMPLATE_INDEX" val="20180647"/>
  <p:tag name="KSO_WM_TEMPLATE_SUBCATEGORY" val="combine"/>
  <p:tag name="KSO_WM_TEMPLATE_THUMBS_INDEX" val="1、4、5、6、11、12、16、22、26、29"/>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COMBINE_RELATE_SLIDE_ID" val="diagram20170111_3"/>
  <p:tag name="KSO_WM_TEMPLATE_CATEGORY" val="custom"/>
  <p:tag name="KSO_WM_TEMPLATE_INDEX" val="20180647"/>
  <p:tag name="KSO_WM_SLIDE_ID" val="custom20180647_8"/>
  <p:tag name="KSO_WM_SLIDE_INDEX" val="8"/>
  <p:tag name="KSO_WM_DIAGRAM_GROUP_CODE" val="l1-1"/>
  <p:tag name="KSO_WM_TEMPLATE_SUBCATEGORY" val="combine"/>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0"/>
  <p:tag name="KSO_WM_TEMPLATE_CATEGORY" val="custom"/>
  <p:tag name="KSO_WM_TEMPLATE_INDEX" val="20180647"/>
  <p:tag name="KSO_WM_DIAGRAM_GROUP_CODE" val="l1_1"/>
  <p:tag name="KSO_WM_UNIT_ID" val="custom20180647_8*i*0"/>
  <p:tag name="KSO_WM_UNIT_FILL_FORE_SCHEMECOLOR_INDEX_BRIGHTNESS" val="0"/>
  <p:tag name="KSO_WM_UNIT_FILL_FORE_SCHEMECOLOR_INDEX" val="5"/>
  <p:tag name="KSO_WM_UNI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1"/>
  <p:tag name="KSO_WM_UNIT_LAYERLEVEL" val="1_1_1"/>
  <p:tag name="KSO_WM_TEMPLATE_CATEGORY" val="custom"/>
  <p:tag name="KSO_WM_TEMPLATE_INDEX" val="20180647"/>
  <p:tag name="KSO_WM_DIAGRAM_GROUP_CODE" val="l1-1"/>
  <p:tag name="KSO_WM_UNIT_ID" val="custom20180647_8*l_h_i*1_1_1"/>
  <p:tag name="KSO_WM_UNIT_LINE_FORE_SCHEMECOLOR_INDEX_BRIGHTNESS" val="0"/>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1"/>
  <p:tag name="KSO_WM_UNIT_LAYERLEVEL" val="1_1_1"/>
  <p:tag name="KSO_WM_TEMPLATE_CATEGORY" val="custom"/>
  <p:tag name="KSO_WM_TEMPLATE_INDEX" val="20180647"/>
  <p:tag name="KSO_WM_DIAGRAM_GROUP_CODE" val="l1-1"/>
  <p:tag name="KSO_WM_UNIT_ID" val="custom20180647_8*l_h_i*1_2_1"/>
  <p:tag name="KSO_WM_UNIT_LINE_FORE_SCHEMECOLOR_INDEX_BRIGHTNESS" val="0"/>
  <p:tag name="KSO_WM_UNIT_LINE_FORE_SCHEMECOLOR_INDEX" val="5"/>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1"/>
  <p:tag name="KSO_WM_UNIT_LAYERLEVEL" val="1_1_1"/>
  <p:tag name="KSO_WM_TEMPLATE_CATEGORY" val="custom"/>
  <p:tag name="KSO_WM_TEMPLATE_INDEX" val="20180647"/>
  <p:tag name="KSO_WM_DIAGRAM_GROUP_CODE" val="l1-1"/>
  <p:tag name="KSO_WM_UNIT_ID" val="custom20180647_8*l_h_i*1_3_1"/>
  <p:tag name="KSO_WM_UNIT_LINE_FORE_SCHEMECOLOR_INDEX_BRIGHTNESS" val="0"/>
  <p:tag name="KSO_WM_UNIT_LINE_FORE_SCHEMECOLOR_INDEX" val="5"/>
  <p:tag name="KSO_WM_UNIT_LINE_FILL_TYPE" val="2"/>
</p:tagLst>
</file>

<file path=ppt/theme/theme1.xml><?xml version="1.0" encoding="utf-8"?>
<a:theme xmlns:a="http://schemas.openxmlformats.org/drawingml/2006/main" name="26_FeatureStory">
  <a:themeElements>
    <a:clrScheme name="26_FeatureStory">
      <a:dk1>
        <a:srgbClr val="000000"/>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3000" b="0" i="0" u="none" strike="noStrike" cap="all" spc="0" normalizeH="0" baseline="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50800" cap="flat">
          <a:solidFill>
            <a:srgbClr val="227AA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3000" b="0" i="0" u="none" strike="noStrike" cap="all" spc="0" normalizeH="0" baseline="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50800" cap="flat">
          <a:solidFill>
            <a:srgbClr val="227AA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1000"/>
          </a:spcBef>
          <a:spcAft>
            <a:spcPts val="0"/>
          </a:spcAft>
          <a:buClrTx/>
          <a:buSzTx/>
          <a:buFontTx/>
          <a:buNone/>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698</Words>
  <Application>Microsoft Office PowerPoint</Application>
  <PresentationFormat>自定义</PresentationFormat>
  <Paragraphs>133</Paragraphs>
  <Slides>27</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27</vt:i4>
      </vt:variant>
    </vt:vector>
  </HeadingPairs>
  <TitlesOfParts>
    <vt:vector size="43" baseType="lpstr">
      <vt:lpstr>Avenir Next Medium</vt:lpstr>
      <vt:lpstr>Avenir Next Regular</vt:lpstr>
      <vt:lpstr>Helvetica Neue</vt:lpstr>
      <vt:lpstr>Publico Headline Black</vt:lpstr>
      <vt:lpstr>Publico Headline Roman</vt:lpstr>
      <vt:lpstr>Publico Text Roman</vt:lpstr>
      <vt:lpstr>Publico Text Semibold</vt:lpstr>
      <vt:lpstr>等线</vt:lpstr>
      <vt:lpstr>方正舒体</vt:lpstr>
      <vt:lpstr>华文楷体</vt:lpstr>
      <vt:lpstr>华文新魏</vt:lpstr>
      <vt:lpstr>华文行楷</vt:lpstr>
      <vt:lpstr>幼圆</vt:lpstr>
      <vt:lpstr>Arial</vt:lpstr>
      <vt:lpstr>26_FeatureStory</vt:lpstr>
      <vt:lpstr>1_Office 主题</vt:lpstr>
      <vt:lpstr>中华多源文化与美国文化熔炉的异同</vt:lpstr>
      <vt:lpstr>引言</vt:lpstr>
      <vt:lpstr>中华多源文化</vt:lpstr>
      <vt:lpstr>美国熔炉文化</vt:lpstr>
      <vt:lpstr>PowerPoint 演示文稿</vt:lpstr>
      <vt:lpstr>文化起源和历史背景差异</vt:lpstr>
      <vt:lpstr>PowerPoint 演示文稿</vt:lpstr>
      <vt:lpstr>早期殖民地时期               17世纪初至18世纪中期  </vt:lpstr>
      <vt:lpstr>移民和社会融合过程  </vt:lpstr>
      <vt:lpstr>PowerPoint 演示文稿</vt:lpstr>
      <vt:lpstr>PowerPoint 演示文稿</vt:lpstr>
      <vt:lpstr>文化表达与艺术的异同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多源性和一体性的异同</vt:lpstr>
      <vt:lpstr>价值观与社会现象的异同</vt:lpstr>
      <vt:lpstr>现存问题</vt:lpstr>
      <vt:lpstr>PowerPoint 演示文稿</vt:lpstr>
      <vt:lpstr>影响中美关系的因素</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中华多源文化与美国文化熔炉的异同</dc:title>
  <dc:creator/>
  <cp:lastModifiedBy>02 Proton</cp:lastModifiedBy>
  <cp:revision>14</cp:revision>
  <dcterms:created xsi:type="dcterms:W3CDTF">2023-09-23T16:01:00Z</dcterms:created>
  <dcterms:modified xsi:type="dcterms:W3CDTF">2023-09-27T03:41:24Z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225A13D31B824891AF596E1685779230_12</vt:lpwstr>
  </property>
  <property fmtid="{D5CDD505-2E9C-101B-9397-08002B2CF9AE}" pid="3" name="KSOProductBuildVer">
    <vt:lpwstr>2052-12.1.0.15712</vt:lpwstr>
  </property>
</Properties>
</file>